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diagrams/data3.xml" ContentType="application/vnd.openxmlformats-officedocument.drawingml.diagramData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1.xml" ContentType="application/vnd.openxmlformats-officedocument.them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diagrams/layout3.xml" ContentType="application/vnd.openxmlformats-officedocument.drawingml.diagram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diagrams/drawing1.xml" ContentType="application/vnd.ms-office.drawingml.diagramDrawing+xml"/>
  <Override PartName="/ppt/slides/slide24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3" r:id="rId2"/>
    <p:sldMasterId id="2147483688" r:id="rId3"/>
    <p:sldMasterId id="2147483690" r:id="rId4"/>
    <p:sldMasterId id="2147483692" r:id="rId5"/>
    <p:sldMasterId id="2147483705" r:id="rId6"/>
    <p:sldMasterId id="2147483707" r:id="rId7"/>
    <p:sldMasterId id="2147483719" r:id="rId8"/>
    <p:sldMasterId id="2147483732" r:id="rId9"/>
    <p:sldMasterId id="2147483734" r:id="rId10"/>
    <p:sldMasterId id="2147483746" r:id="rId11"/>
    <p:sldMasterId id="2147483759" r:id="rId12"/>
  </p:sldMasterIdLst>
  <p:notesMasterIdLst>
    <p:notesMasterId r:id="rId40"/>
  </p:notesMasterIdLst>
  <p:sldIdLst>
    <p:sldId id="256" r:id="rId13"/>
    <p:sldId id="258" r:id="rId14"/>
    <p:sldId id="276" r:id="rId15"/>
    <p:sldId id="267" r:id="rId16"/>
    <p:sldId id="275" r:id="rId17"/>
    <p:sldId id="259" r:id="rId18"/>
    <p:sldId id="273" r:id="rId19"/>
    <p:sldId id="281" r:id="rId20"/>
    <p:sldId id="269" r:id="rId21"/>
    <p:sldId id="268" r:id="rId22"/>
    <p:sldId id="274" r:id="rId23"/>
    <p:sldId id="280" r:id="rId24"/>
    <p:sldId id="264" r:id="rId25"/>
    <p:sldId id="265" r:id="rId26"/>
    <p:sldId id="27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82" r:id="rId36"/>
    <p:sldId id="263" r:id="rId37"/>
    <p:sldId id="261" r:id="rId38"/>
    <p:sldId id="270" r:id="rId39"/>
  </p:sldIdLst>
  <p:sldSz cx="9144000" cy="6858000" type="screen4x3"/>
  <p:notesSz cx="6858000" cy="9144000"/>
  <p:embeddedFontLst>
    <p:embeddedFont>
      <p:font typeface="Verdana" pitchFamily="34" charset="0"/>
      <p:regular r:id="rId41"/>
      <p:bold r:id="rId42"/>
      <p:italic r:id="rId43"/>
      <p:boldItalic r:id="rId44"/>
    </p:embeddedFont>
    <p:embeddedFont>
      <p:font typeface="Cambria" pitchFamily="18" charset="0"/>
      <p:regular r:id="rId45"/>
      <p:bold r:id="rId46"/>
      <p:italic r:id="rId47"/>
      <p:boldItalic r:id="rId48"/>
    </p:embeddedFont>
    <p:embeddedFont>
      <p:font typeface="Calibri" pitchFamily="34" charset="0"/>
      <p:regular r:id="rId49"/>
      <p:bold r:id="rId50"/>
      <p:italic r:id="rId51"/>
      <p:boldItalic r:id="rId52"/>
    </p:embeddedFont>
    <p:embeddedFont>
      <p:font typeface="Arial Black" pitchFamily="34" charset="0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89247" autoAdjust="0"/>
  </p:normalViewPr>
  <p:slideViewPr>
    <p:cSldViewPr>
      <p:cViewPr>
        <p:scale>
          <a:sx n="70" d="100"/>
          <a:sy n="70" d="100"/>
        </p:scale>
        <p:origin x="-82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font" Target="fonts/font1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font" Target="fonts/font9.fntdata"/><Relationship Id="rId57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font" Target="fonts/font11.fntdata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007C90-8D30-4ACD-BAED-9F43DB1C986E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E17ECE8B-545B-4E72-BA78-BE8DCA4D3783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.NET Framework </a:t>
          </a: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3.5 and above</a:t>
          </a:r>
          <a:endParaRPr lang="en-US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EA554D9-19E6-48CE-8D30-EA9FF532BAA4}" type="parTrans" cxnId="{D3FCA42A-0B5C-4F26-9433-BA3EAAA5570F}">
      <dgm:prSet/>
      <dgm:spPr/>
      <dgm:t>
        <a:bodyPr/>
        <a:lstStyle/>
        <a:p>
          <a:pPr algn="ctr"/>
          <a:endParaRPr lang="en-US"/>
        </a:p>
      </dgm:t>
    </dgm:pt>
    <dgm:pt modelId="{BB6B41EE-67C3-4BFE-B551-3112F90E9A61}" type="sibTrans" cxnId="{D3FCA42A-0B5C-4F26-9433-BA3EAAA5570F}">
      <dgm:prSet/>
      <dgm:spPr/>
      <dgm:t>
        <a:bodyPr/>
        <a:lstStyle/>
        <a:p>
          <a:pPr algn="ctr"/>
          <a:endParaRPr lang="en-US" dirty="0"/>
        </a:p>
      </dgm:t>
    </dgm:pt>
    <dgm:pt modelId="{E62B4EC3-1D06-4ADA-9379-07F89D08B415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VB.NET 2010</a:t>
          </a:r>
          <a:endParaRPr lang="en-US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0D721154-D82B-49B5-9332-1143FDE1256B}" type="parTrans" cxnId="{23F1C6CA-20BD-45CC-8481-3098D5E00E7F}">
      <dgm:prSet/>
      <dgm:spPr/>
      <dgm:t>
        <a:bodyPr/>
        <a:lstStyle/>
        <a:p>
          <a:pPr algn="ctr"/>
          <a:endParaRPr lang="en-US"/>
        </a:p>
      </dgm:t>
    </dgm:pt>
    <dgm:pt modelId="{CE1A2725-C44D-4251-884A-947E51E828F5}" type="sibTrans" cxnId="{23F1C6CA-20BD-45CC-8481-3098D5E00E7F}">
      <dgm:prSet/>
      <dgm:spPr/>
      <dgm:t>
        <a:bodyPr/>
        <a:lstStyle/>
        <a:p>
          <a:pPr algn="ctr"/>
          <a:endParaRPr lang="en-US" dirty="0"/>
        </a:p>
      </dgm:t>
    </dgm:pt>
    <dgm:pt modelId="{AEFC38EF-BA7C-41E7-BFF3-CE6E97231B80}">
      <dgm:prSet phldrT="[Text]" custT="1"/>
      <dgm:spPr/>
      <dgm:t>
        <a:bodyPr/>
        <a:lstStyle/>
        <a:p>
          <a:pPr algn="ctr"/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TL-SQL</a:t>
          </a:r>
          <a:endParaRPr lang="en-US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D775353-683C-44E3-9DB0-12D787624165}" type="parTrans" cxnId="{A982148C-1E6C-4A6C-8E41-D938BAB43BA6}">
      <dgm:prSet/>
      <dgm:spPr/>
      <dgm:t>
        <a:bodyPr/>
        <a:lstStyle/>
        <a:p>
          <a:pPr algn="ctr"/>
          <a:endParaRPr lang="en-US"/>
        </a:p>
      </dgm:t>
    </dgm:pt>
    <dgm:pt modelId="{476AA284-0EBE-4DD5-8A08-B2ACC0DC1A5B}" type="sibTrans" cxnId="{A982148C-1E6C-4A6C-8E41-D938BAB43BA6}">
      <dgm:prSet/>
      <dgm:spPr/>
      <dgm:t>
        <a:bodyPr/>
        <a:lstStyle/>
        <a:p>
          <a:pPr algn="ctr"/>
          <a:endParaRPr lang="en-US" dirty="0"/>
        </a:p>
      </dgm:t>
    </dgm:pt>
    <dgm:pt modelId="{A3B8F490-655E-4112-8C47-F1E853694599}" type="pres">
      <dgm:prSet presAssocID="{9E007C90-8D30-4ACD-BAED-9F43DB1C986E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DB5FE20-1F0A-449E-9130-CB262B24E469}" type="pres">
      <dgm:prSet presAssocID="{E17ECE8B-545B-4E72-BA78-BE8DCA4D3783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42819-16BD-481C-A290-B70E4D60DF64}" type="pres">
      <dgm:prSet presAssocID="{E17ECE8B-545B-4E72-BA78-BE8DCA4D3783}" presName="gear1srcNode" presStyleLbl="node1" presStyleIdx="0" presStyleCnt="3"/>
      <dgm:spPr/>
      <dgm:t>
        <a:bodyPr/>
        <a:lstStyle/>
        <a:p>
          <a:endParaRPr lang="en-US"/>
        </a:p>
      </dgm:t>
    </dgm:pt>
    <dgm:pt modelId="{CC5A86F7-62D2-43DB-B839-603E22B4ED18}" type="pres">
      <dgm:prSet presAssocID="{E17ECE8B-545B-4E72-BA78-BE8DCA4D3783}" presName="gear1dstNode" presStyleLbl="node1" presStyleIdx="0" presStyleCnt="3"/>
      <dgm:spPr/>
      <dgm:t>
        <a:bodyPr/>
        <a:lstStyle/>
        <a:p>
          <a:endParaRPr lang="en-US"/>
        </a:p>
      </dgm:t>
    </dgm:pt>
    <dgm:pt modelId="{D672F333-D5F0-4B44-A9C8-C497721546EB}" type="pres">
      <dgm:prSet presAssocID="{E62B4EC3-1D06-4ADA-9379-07F89D08B41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BD0769-4DD2-4DAE-B1B6-A9C68FD67815}" type="pres">
      <dgm:prSet presAssocID="{E62B4EC3-1D06-4ADA-9379-07F89D08B415}" presName="gear2srcNode" presStyleLbl="node1" presStyleIdx="1" presStyleCnt="3"/>
      <dgm:spPr/>
      <dgm:t>
        <a:bodyPr/>
        <a:lstStyle/>
        <a:p>
          <a:endParaRPr lang="en-US"/>
        </a:p>
      </dgm:t>
    </dgm:pt>
    <dgm:pt modelId="{2787B20D-D836-4FC1-9839-0825E60D40A7}" type="pres">
      <dgm:prSet presAssocID="{E62B4EC3-1D06-4ADA-9379-07F89D08B415}" presName="gear2dstNode" presStyleLbl="node1" presStyleIdx="1" presStyleCnt="3"/>
      <dgm:spPr/>
      <dgm:t>
        <a:bodyPr/>
        <a:lstStyle/>
        <a:p>
          <a:endParaRPr lang="en-US"/>
        </a:p>
      </dgm:t>
    </dgm:pt>
    <dgm:pt modelId="{AD85085C-B040-4CF0-B7C5-125126C37569}" type="pres">
      <dgm:prSet presAssocID="{AEFC38EF-BA7C-41E7-BFF3-CE6E97231B80}" presName="gear3" presStyleLbl="node1" presStyleIdx="2" presStyleCnt="3"/>
      <dgm:spPr/>
      <dgm:t>
        <a:bodyPr/>
        <a:lstStyle/>
        <a:p>
          <a:endParaRPr lang="en-US"/>
        </a:p>
      </dgm:t>
    </dgm:pt>
    <dgm:pt modelId="{F5EBF70E-3C99-4BFB-BDC3-D0FC6E7502FD}" type="pres">
      <dgm:prSet presAssocID="{AEFC38EF-BA7C-41E7-BFF3-CE6E97231B80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939AA0-D807-448A-BEFD-B6CC8A3EF2C5}" type="pres">
      <dgm:prSet presAssocID="{AEFC38EF-BA7C-41E7-BFF3-CE6E97231B80}" presName="gear3srcNode" presStyleLbl="node1" presStyleIdx="2" presStyleCnt="3"/>
      <dgm:spPr/>
      <dgm:t>
        <a:bodyPr/>
        <a:lstStyle/>
        <a:p>
          <a:endParaRPr lang="en-US"/>
        </a:p>
      </dgm:t>
    </dgm:pt>
    <dgm:pt modelId="{1D63E6CF-BF91-4683-BC33-760FBFD66C08}" type="pres">
      <dgm:prSet presAssocID="{AEFC38EF-BA7C-41E7-BFF3-CE6E97231B80}" presName="gear3dstNode" presStyleLbl="node1" presStyleIdx="2" presStyleCnt="3"/>
      <dgm:spPr/>
      <dgm:t>
        <a:bodyPr/>
        <a:lstStyle/>
        <a:p>
          <a:endParaRPr lang="en-US"/>
        </a:p>
      </dgm:t>
    </dgm:pt>
    <dgm:pt modelId="{2B89FC0F-EBBE-4575-B0BC-3461A93A779F}" type="pres">
      <dgm:prSet presAssocID="{BB6B41EE-67C3-4BFE-B551-3112F90E9A61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D53A4924-0EA8-4361-9F07-C30652E0E4E9}" type="pres">
      <dgm:prSet presAssocID="{CE1A2725-C44D-4251-884A-947E51E828F5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069D2B32-4ED7-40BB-9A3F-43FB75F15E2A}" type="pres">
      <dgm:prSet presAssocID="{476AA284-0EBE-4DD5-8A08-B2ACC0DC1A5B}" presName="connector3" presStyleLbl="sibTrans2D1" presStyleIdx="2" presStyleCnt="3" custLinFactNeighborX="-32" custLinFactNeighborY="-606"/>
      <dgm:spPr/>
      <dgm:t>
        <a:bodyPr/>
        <a:lstStyle/>
        <a:p>
          <a:endParaRPr lang="en-US"/>
        </a:p>
      </dgm:t>
    </dgm:pt>
  </dgm:ptLst>
  <dgm:cxnLst>
    <dgm:cxn modelId="{D3FCA42A-0B5C-4F26-9433-BA3EAAA5570F}" srcId="{9E007C90-8D30-4ACD-BAED-9F43DB1C986E}" destId="{E17ECE8B-545B-4E72-BA78-BE8DCA4D3783}" srcOrd="0" destOrd="0" parTransId="{DEA554D9-19E6-48CE-8D30-EA9FF532BAA4}" sibTransId="{BB6B41EE-67C3-4BFE-B551-3112F90E9A61}"/>
    <dgm:cxn modelId="{3464EC61-3F32-46FC-91CC-5FFBB5EFCCD7}" type="presOf" srcId="{AEFC38EF-BA7C-41E7-BFF3-CE6E97231B80}" destId="{F5EBF70E-3C99-4BFB-BDC3-D0FC6E7502FD}" srcOrd="1" destOrd="0" presId="urn:microsoft.com/office/officeart/2005/8/layout/gear1"/>
    <dgm:cxn modelId="{7CAE5EE1-A823-49B2-8A1C-6B42A58714BC}" type="presOf" srcId="{E62B4EC3-1D06-4ADA-9379-07F89D08B415}" destId="{ECBD0769-4DD2-4DAE-B1B6-A9C68FD67815}" srcOrd="1" destOrd="0" presId="urn:microsoft.com/office/officeart/2005/8/layout/gear1"/>
    <dgm:cxn modelId="{A2455179-6D5C-4B18-BF12-A140EC631C90}" type="presOf" srcId="{E62B4EC3-1D06-4ADA-9379-07F89D08B415}" destId="{2787B20D-D836-4FC1-9839-0825E60D40A7}" srcOrd="2" destOrd="0" presId="urn:microsoft.com/office/officeart/2005/8/layout/gear1"/>
    <dgm:cxn modelId="{0C30FB36-CBA6-4A66-904A-89FE0527DD61}" type="presOf" srcId="{BB6B41EE-67C3-4BFE-B551-3112F90E9A61}" destId="{2B89FC0F-EBBE-4575-B0BC-3461A93A779F}" srcOrd="0" destOrd="0" presId="urn:microsoft.com/office/officeart/2005/8/layout/gear1"/>
    <dgm:cxn modelId="{A982148C-1E6C-4A6C-8E41-D938BAB43BA6}" srcId="{9E007C90-8D30-4ACD-BAED-9F43DB1C986E}" destId="{AEFC38EF-BA7C-41E7-BFF3-CE6E97231B80}" srcOrd="2" destOrd="0" parTransId="{7D775353-683C-44E3-9DB0-12D787624165}" sibTransId="{476AA284-0EBE-4DD5-8A08-B2ACC0DC1A5B}"/>
    <dgm:cxn modelId="{E187390F-4933-4D40-BF6B-A170C91B1319}" type="presOf" srcId="{AEFC38EF-BA7C-41E7-BFF3-CE6E97231B80}" destId="{1D63E6CF-BF91-4683-BC33-760FBFD66C08}" srcOrd="3" destOrd="0" presId="urn:microsoft.com/office/officeart/2005/8/layout/gear1"/>
    <dgm:cxn modelId="{B9A51780-5505-458A-909F-076EFAB64EA6}" type="presOf" srcId="{E17ECE8B-545B-4E72-BA78-BE8DCA4D3783}" destId="{C6B42819-16BD-481C-A290-B70E4D60DF64}" srcOrd="1" destOrd="0" presId="urn:microsoft.com/office/officeart/2005/8/layout/gear1"/>
    <dgm:cxn modelId="{B1C2269F-9968-4B48-B0CA-E516CE7D3C09}" type="presOf" srcId="{E17ECE8B-545B-4E72-BA78-BE8DCA4D3783}" destId="{CC5A86F7-62D2-43DB-B839-603E22B4ED18}" srcOrd="2" destOrd="0" presId="urn:microsoft.com/office/officeart/2005/8/layout/gear1"/>
    <dgm:cxn modelId="{4A118EB8-BE0C-440F-A6B2-CAE29763525A}" type="presOf" srcId="{9E007C90-8D30-4ACD-BAED-9F43DB1C986E}" destId="{A3B8F490-655E-4112-8C47-F1E853694599}" srcOrd="0" destOrd="0" presId="urn:microsoft.com/office/officeart/2005/8/layout/gear1"/>
    <dgm:cxn modelId="{C6F0920E-6561-4CC4-98AA-7223CE547FA2}" type="presOf" srcId="{476AA284-0EBE-4DD5-8A08-B2ACC0DC1A5B}" destId="{069D2B32-4ED7-40BB-9A3F-43FB75F15E2A}" srcOrd="0" destOrd="0" presId="urn:microsoft.com/office/officeart/2005/8/layout/gear1"/>
    <dgm:cxn modelId="{59A83A79-315A-4499-8863-CFC7200BC7E5}" type="presOf" srcId="{AEFC38EF-BA7C-41E7-BFF3-CE6E97231B80}" destId="{22939AA0-D807-448A-BEFD-B6CC8A3EF2C5}" srcOrd="2" destOrd="0" presId="urn:microsoft.com/office/officeart/2005/8/layout/gear1"/>
    <dgm:cxn modelId="{35C77272-0E79-4962-A99F-D406E54CF90B}" type="presOf" srcId="{AEFC38EF-BA7C-41E7-BFF3-CE6E97231B80}" destId="{AD85085C-B040-4CF0-B7C5-125126C37569}" srcOrd="0" destOrd="0" presId="urn:microsoft.com/office/officeart/2005/8/layout/gear1"/>
    <dgm:cxn modelId="{23F1C6CA-20BD-45CC-8481-3098D5E00E7F}" srcId="{9E007C90-8D30-4ACD-BAED-9F43DB1C986E}" destId="{E62B4EC3-1D06-4ADA-9379-07F89D08B415}" srcOrd="1" destOrd="0" parTransId="{0D721154-D82B-49B5-9332-1143FDE1256B}" sibTransId="{CE1A2725-C44D-4251-884A-947E51E828F5}"/>
    <dgm:cxn modelId="{66D4639C-3190-41F1-B43C-D9DF247415BD}" type="presOf" srcId="{E62B4EC3-1D06-4ADA-9379-07F89D08B415}" destId="{D672F333-D5F0-4B44-A9C8-C497721546EB}" srcOrd="0" destOrd="0" presId="urn:microsoft.com/office/officeart/2005/8/layout/gear1"/>
    <dgm:cxn modelId="{3D84D745-CEF4-4297-8B35-AC8256D21233}" type="presOf" srcId="{E17ECE8B-545B-4E72-BA78-BE8DCA4D3783}" destId="{7DB5FE20-1F0A-449E-9130-CB262B24E469}" srcOrd="0" destOrd="0" presId="urn:microsoft.com/office/officeart/2005/8/layout/gear1"/>
    <dgm:cxn modelId="{A1910F71-27A3-4C20-BF6D-4BA70B320B92}" type="presOf" srcId="{CE1A2725-C44D-4251-884A-947E51E828F5}" destId="{D53A4924-0EA8-4361-9F07-C30652E0E4E9}" srcOrd="0" destOrd="0" presId="urn:microsoft.com/office/officeart/2005/8/layout/gear1"/>
    <dgm:cxn modelId="{9EB53EA6-30E8-4A43-ADED-7CF28147FE22}" type="presParOf" srcId="{A3B8F490-655E-4112-8C47-F1E853694599}" destId="{7DB5FE20-1F0A-449E-9130-CB262B24E469}" srcOrd="0" destOrd="0" presId="urn:microsoft.com/office/officeart/2005/8/layout/gear1"/>
    <dgm:cxn modelId="{8DFCED0F-FF62-454D-A6F3-379C620C7F5B}" type="presParOf" srcId="{A3B8F490-655E-4112-8C47-F1E853694599}" destId="{C6B42819-16BD-481C-A290-B70E4D60DF64}" srcOrd="1" destOrd="0" presId="urn:microsoft.com/office/officeart/2005/8/layout/gear1"/>
    <dgm:cxn modelId="{6DF320BF-DE28-464F-8DC1-CC1C268ED752}" type="presParOf" srcId="{A3B8F490-655E-4112-8C47-F1E853694599}" destId="{CC5A86F7-62D2-43DB-B839-603E22B4ED18}" srcOrd="2" destOrd="0" presId="urn:microsoft.com/office/officeart/2005/8/layout/gear1"/>
    <dgm:cxn modelId="{66830621-1784-4F03-ADA0-792255E5486B}" type="presParOf" srcId="{A3B8F490-655E-4112-8C47-F1E853694599}" destId="{D672F333-D5F0-4B44-A9C8-C497721546EB}" srcOrd="3" destOrd="0" presId="urn:microsoft.com/office/officeart/2005/8/layout/gear1"/>
    <dgm:cxn modelId="{0A1A21DD-7B5F-44B2-B6FC-767FB31DF618}" type="presParOf" srcId="{A3B8F490-655E-4112-8C47-F1E853694599}" destId="{ECBD0769-4DD2-4DAE-B1B6-A9C68FD67815}" srcOrd="4" destOrd="0" presId="urn:microsoft.com/office/officeart/2005/8/layout/gear1"/>
    <dgm:cxn modelId="{4CC434DD-3230-47FE-9522-03C5DAD4DBC1}" type="presParOf" srcId="{A3B8F490-655E-4112-8C47-F1E853694599}" destId="{2787B20D-D836-4FC1-9839-0825E60D40A7}" srcOrd="5" destOrd="0" presId="urn:microsoft.com/office/officeart/2005/8/layout/gear1"/>
    <dgm:cxn modelId="{047BFD75-68D9-437C-A842-350482241610}" type="presParOf" srcId="{A3B8F490-655E-4112-8C47-F1E853694599}" destId="{AD85085C-B040-4CF0-B7C5-125126C37569}" srcOrd="6" destOrd="0" presId="urn:microsoft.com/office/officeart/2005/8/layout/gear1"/>
    <dgm:cxn modelId="{08DCFE09-F32E-4FA3-8E5D-CD0E08774299}" type="presParOf" srcId="{A3B8F490-655E-4112-8C47-F1E853694599}" destId="{F5EBF70E-3C99-4BFB-BDC3-D0FC6E7502FD}" srcOrd="7" destOrd="0" presId="urn:microsoft.com/office/officeart/2005/8/layout/gear1"/>
    <dgm:cxn modelId="{D5AC90AB-AD89-4AF0-B781-6D6258F8226C}" type="presParOf" srcId="{A3B8F490-655E-4112-8C47-F1E853694599}" destId="{22939AA0-D807-448A-BEFD-B6CC8A3EF2C5}" srcOrd="8" destOrd="0" presId="urn:microsoft.com/office/officeart/2005/8/layout/gear1"/>
    <dgm:cxn modelId="{76D8F6F4-9443-46A1-BBAA-363F0B2103A3}" type="presParOf" srcId="{A3B8F490-655E-4112-8C47-F1E853694599}" destId="{1D63E6CF-BF91-4683-BC33-760FBFD66C08}" srcOrd="9" destOrd="0" presId="urn:microsoft.com/office/officeart/2005/8/layout/gear1"/>
    <dgm:cxn modelId="{890DB610-B16E-4A7C-9FAB-F63CF9FED387}" type="presParOf" srcId="{A3B8F490-655E-4112-8C47-F1E853694599}" destId="{2B89FC0F-EBBE-4575-B0BC-3461A93A779F}" srcOrd="10" destOrd="0" presId="urn:microsoft.com/office/officeart/2005/8/layout/gear1"/>
    <dgm:cxn modelId="{C6D3BA4A-78D3-4B63-BB95-1701EFDEDE96}" type="presParOf" srcId="{A3B8F490-655E-4112-8C47-F1E853694599}" destId="{D53A4924-0EA8-4361-9F07-C30652E0E4E9}" srcOrd="11" destOrd="0" presId="urn:microsoft.com/office/officeart/2005/8/layout/gear1"/>
    <dgm:cxn modelId="{3682317A-18FE-4ACE-A513-AAE91053CE50}" type="presParOf" srcId="{A3B8F490-655E-4112-8C47-F1E853694599}" destId="{069D2B32-4ED7-40BB-9A3F-43FB75F15E2A}" srcOrd="12" destOrd="0" presId="urn:microsoft.com/office/officeart/2005/8/layout/gear1"/>
  </dgm:cxnLst>
  <dgm:bg>
    <a:effectLst>
      <a:outerShdw blurRad="63500" sx="102000" sy="102000" algn="ctr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8C36F7-BECD-4D7D-BE8B-8EFE341868ED}" type="doc">
      <dgm:prSet loTypeId="urn:microsoft.com/office/officeart/2005/8/layout/list1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456E5C3-2CEE-437C-A148-66226BECBDE3}">
      <dgm:prSet phldrT="[Text]" custT="1"/>
      <dgm:spPr/>
      <dgm:t>
        <a:bodyPr/>
        <a:lstStyle/>
        <a:p>
          <a:pPr algn="l"/>
          <a:r>
            <a:rPr lang="en-US" sz="2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Server Side</a:t>
          </a:r>
          <a:endParaRPr lang="en-US" sz="2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6023E536-162B-454B-BD06-9100851A5451}" type="parTrans" cxnId="{AE940127-3F0A-4CFC-BF5C-38B7D6B52950}">
      <dgm:prSet/>
      <dgm:spPr/>
      <dgm:t>
        <a:bodyPr/>
        <a:lstStyle/>
        <a:p>
          <a:endParaRPr lang="en-US"/>
        </a:p>
      </dgm:t>
    </dgm:pt>
    <dgm:pt modelId="{C0DE305F-9C99-4E54-BFA8-9E671A9F75DD}" type="sibTrans" cxnId="{AE940127-3F0A-4CFC-BF5C-38B7D6B52950}">
      <dgm:prSet/>
      <dgm:spPr/>
      <dgm:t>
        <a:bodyPr/>
        <a:lstStyle/>
        <a:p>
          <a:endParaRPr lang="en-US"/>
        </a:p>
      </dgm:t>
    </dgm:pt>
    <dgm:pt modelId="{D84CD662-1827-4A22-BA28-A3191FCF664E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Processor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:   Pentium 4.0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497A055-19C2-45ED-9296-F5B525C2DF9E}" type="parTrans" cxnId="{87BAC5AB-32C5-43F6-AFDB-FEFCE305032C}">
      <dgm:prSet/>
      <dgm:spPr/>
      <dgm:t>
        <a:bodyPr/>
        <a:lstStyle/>
        <a:p>
          <a:endParaRPr lang="en-US"/>
        </a:p>
      </dgm:t>
    </dgm:pt>
    <dgm:pt modelId="{7FB7EF2B-82D7-491C-8328-36D12E5651CD}" type="sibTrans" cxnId="{87BAC5AB-32C5-43F6-AFDB-FEFCE305032C}">
      <dgm:prSet/>
      <dgm:spPr/>
      <dgm:t>
        <a:bodyPr/>
        <a:lstStyle/>
        <a:p>
          <a:endParaRPr lang="en-US"/>
        </a:p>
      </dgm:t>
    </dgm:pt>
    <dgm:pt modelId="{1C425C59-8268-4053-8A57-2B5CA773C7B4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HDD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120 GB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6ED5710-7FA5-4059-BEEF-A74C465785DF}" type="parTrans" cxnId="{F1DAF15E-0544-423A-B3DF-D5477115495F}">
      <dgm:prSet/>
      <dgm:spPr/>
      <dgm:t>
        <a:bodyPr/>
        <a:lstStyle/>
        <a:p>
          <a:endParaRPr lang="en-US"/>
        </a:p>
      </dgm:t>
    </dgm:pt>
    <dgm:pt modelId="{7CE3EEC9-E3BE-4F34-8ADC-FCC8C7BA1F58}" type="sibTrans" cxnId="{F1DAF15E-0544-423A-B3DF-D5477115495F}">
      <dgm:prSet/>
      <dgm:spPr/>
      <dgm:t>
        <a:bodyPr/>
        <a:lstStyle/>
        <a:p>
          <a:endParaRPr lang="en-US"/>
        </a:p>
      </dgm:t>
    </dgm:pt>
    <dgm:pt modelId="{FBC928BF-08AC-4DED-A18D-7FD16AACDFE4}">
      <dgm:prSet phldrT="[Text]" custT="1"/>
      <dgm:spPr/>
      <dgm:t>
        <a:bodyPr/>
        <a:lstStyle/>
        <a:p>
          <a:pPr algn="l"/>
          <a:r>
            <a:rPr lang="en-US" sz="2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Client Side</a:t>
          </a:r>
          <a:endParaRPr lang="en-US" sz="2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8942776-18BC-4BE8-B011-85AEF17DB5D2}" type="parTrans" cxnId="{AC4729A7-414C-44EB-922F-8557E9CC0EB8}">
      <dgm:prSet/>
      <dgm:spPr/>
      <dgm:t>
        <a:bodyPr/>
        <a:lstStyle/>
        <a:p>
          <a:endParaRPr lang="en-US"/>
        </a:p>
      </dgm:t>
    </dgm:pt>
    <dgm:pt modelId="{FD5FD317-F4B8-402A-A25B-DA1969FE6558}" type="sibTrans" cxnId="{AC4729A7-414C-44EB-922F-8557E9CC0EB8}">
      <dgm:prSet/>
      <dgm:spPr/>
      <dgm:t>
        <a:bodyPr/>
        <a:lstStyle/>
        <a:p>
          <a:endParaRPr lang="en-US"/>
        </a:p>
      </dgm:t>
    </dgm:pt>
    <dgm:pt modelId="{A475E28A-5F1A-472F-81DC-E6ACC7C809BF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Processor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:   Pentium 4.0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088DDB10-72EE-4A26-A1BA-2B19EE069D8B}" type="parTrans" cxnId="{9CD5A8F9-506B-4C99-9338-F03829831A75}">
      <dgm:prSet/>
      <dgm:spPr/>
      <dgm:t>
        <a:bodyPr/>
        <a:lstStyle/>
        <a:p>
          <a:endParaRPr lang="en-US"/>
        </a:p>
      </dgm:t>
    </dgm:pt>
    <dgm:pt modelId="{657AA858-134C-4E3E-92D1-4B7AF5C9901D}" type="sibTrans" cxnId="{9CD5A8F9-506B-4C99-9338-F03829831A75}">
      <dgm:prSet/>
      <dgm:spPr/>
      <dgm:t>
        <a:bodyPr/>
        <a:lstStyle/>
        <a:p>
          <a:endParaRPr lang="en-US"/>
        </a:p>
      </dgm:t>
    </dgm:pt>
    <dgm:pt modelId="{1C8B6A5A-374E-467F-AC19-105BF33139B2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HDD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40 GB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E391267-651F-4CC3-A6DF-058845CD4DD4}" type="parTrans" cxnId="{DF2999BD-FB0B-4785-A189-5E6BC34A13C2}">
      <dgm:prSet/>
      <dgm:spPr/>
      <dgm:t>
        <a:bodyPr/>
        <a:lstStyle/>
        <a:p>
          <a:endParaRPr lang="en-US"/>
        </a:p>
      </dgm:t>
    </dgm:pt>
    <dgm:pt modelId="{68D0DD04-6E41-438D-941A-C308717F6B94}" type="sibTrans" cxnId="{DF2999BD-FB0B-4785-A189-5E6BC34A13C2}">
      <dgm:prSet/>
      <dgm:spPr/>
      <dgm:t>
        <a:bodyPr/>
        <a:lstStyle/>
        <a:p>
          <a:endParaRPr lang="en-US"/>
        </a:p>
      </dgm:t>
    </dgm:pt>
    <dgm:pt modelId="{6A564935-59B4-4B52-A1C8-BE5A4E2FAE17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RAM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2 GB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45C1CEB6-13E7-4D0A-8CB0-09131937AAA9}" type="parTrans" cxnId="{9A7F07E8-3F5F-4CD5-B2E1-00BCD96BDCCF}">
      <dgm:prSet/>
      <dgm:spPr/>
      <dgm:t>
        <a:bodyPr/>
        <a:lstStyle/>
        <a:p>
          <a:endParaRPr lang="en-US"/>
        </a:p>
      </dgm:t>
    </dgm:pt>
    <dgm:pt modelId="{7B7A0666-8730-4FC2-91FC-574C8783EEB1}" type="sibTrans" cxnId="{9A7F07E8-3F5F-4CD5-B2E1-00BCD96BDCCF}">
      <dgm:prSet/>
      <dgm:spPr/>
      <dgm:t>
        <a:bodyPr/>
        <a:lstStyle/>
        <a:p>
          <a:endParaRPr lang="en-US"/>
        </a:p>
      </dgm:t>
    </dgm:pt>
    <dgm:pt modelId="{F2DCE616-C64B-45A3-87D8-C65B1BCDF1C2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RAM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1GB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E641E66-2CBB-4DD6-AC30-7BC4C52E9F30}" type="parTrans" cxnId="{13403E0B-3AAA-4337-B748-B1729FE3393C}">
      <dgm:prSet/>
      <dgm:spPr/>
      <dgm:t>
        <a:bodyPr/>
        <a:lstStyle/>
        <a:p>
          <a:endParaRPr lang="en-US"/>
        </a:p>
      </dgm:t>
    </dgm:pt>
    <dgm:pt modelId="{771A13E4-7C5B-49BA-AEEF-122CB8E3F167}" type="sibTrans" cxnId="{13403E0B-3AAA-4337-B748-B1729FE3393C}">
      <dgm:prSet/>
      <dgm:spPr/>
      <dgm:t>
        <a:bodyPr/>
        <a:lstStyle/>
        <a:p>
          <a:endParaRPr lang="en-US"/>
        </a:p>
      </dgm:t>
    </dgm:pt>
    <dgm:pt modelId="{26F43752-5B20-41FE-A69B-9FF922A6BDF6}" type="pres">
      <dgm:prSet presAssocID="{738C36F7-BECD-4D7D-BE8B-8EFE341868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FD9119-7C0B-4E14-A6FC-0DF54E80ADBD}" type="pres">
      <dgm:prSet presAssocID="{4456E5C3-2CEE-437C-A148-66226BECBDE3}" presName="parentLin" presStyleCnt="0"/>
      <dgm:spPr/>
      <dgm:t>
        <a:bodyPr/>
        <a:lstStyle/>
        <a:p>
          <a:endParaRPr lang="en-US"/>
        </a:p>
      </dgm:t>
    </dgm:pt>
    <dgm:pt modelId="{F6565804-8501-404E-BA08-CEC8A12AA75E}" type="pres">
      <dgm:prSet presAssocID="{4456E5C3-2CEE-437C-A148-66226BECBDE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629F0A9-8D94-44DE-AC63-A5BF116F14C6}" type="pres">
      <dgm:prSet presAssocID="{4456E5C3-2CEE-437C-A148-66226BECBDE3}" presName="parentText" presStyleLbl="node1" presStyleIdx="0" presStyleCnt="2" custScaleY="39165" custLinFactNeighborY="-3507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29554-DC6A-4A23-A2ED-DDA0F0717684}" type="pres">
      <dgm:prSet presAssocID="{4456E5C3-2CEE-437C-A148-66226BECBDE3}" presName="negativeSpace" presStyleCnt="0"/>
      <dgm:spPr/>
      <dgm:t>
        <a:bodyPr/>
        <a:lstStyle/>
        <a:p>
          <a:endParaRPr lang="en-US"/>
        </a:p>
      </dgm:t>
    </dgm:pt>
    <dgm:pt modelId="{AA32566E-4B32-4728-8654-FCFCC74F58E7}" type="pres">
      <dgm:prSet presAssocID="{4456E5C3-2CEE-437C-A148-66226BECBDE3}" presName="childText" presStyleLbl="conFgAcc1" presStyleIdx="0" presStyleCnt="2" custScaleY="67729" custLinFactNeighborY="-2094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82EBC-76C2-444B-AB29-DFF385E05AFA}" type="pres">
      <dgm:prSet presAssocID="{C0DE305F-9C99-4E54-BFA8-9E671A9F75DD}" presName="spaceBetweenRectangles" presStyleCnt="0"/>
      <dgm:spPr/>
      <dgm:t>
        <a:bodyPr/>
        <a:lstStyle/>
        <a:p>
          <a:endParaRPr lang="en-US"/>
        </a:p>
      </dgm:t>
    </dgm:pt>
    <dgm:pt modelId="{D786BDD8-8AFF-42EB-8E82-301147522947}" type="pres">
      <dgm:prSet presAssocID="{FBC928BF-08AC-4DED-A18D-7FD16AACDFE4}" presName="parentLin" presStyleCnt="0"/>
      <dgm:spPr/>
      <dgm:t>
        <a:bodyPr/>
        <a:lstStyle/>
        <a:p>
          <a:endParaRPr lang="en-US"/>
        </a:p>
      </dgm:t>
    </dgm:pt>
    <dgm:pt modelId="{BF29FF29-43A9-4539-AE6D-2C16EA1F0687}" type="pres">
      <dgm:prSet presAssocID="{FBC928BF-08AC-4DED-A18D-7FD16AACDFE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14DE264-E388-4FA3-9A4C-111B12062411}" type="pres">
      <dgm:prSet presAssocID="{FBC928BF-08AC-4DED-A18D-7FD16AACDFE4}" presName="parentText" presStyleLbl="node1" presStyleIdx="1" presStyleCnt="2" custScaleY="39165" custLinFactNeighborY="-743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6A3C2-CFA1-4278-88AA-EF73531567DC}" type="pres">
      <dgm:prSet presAssocID="{FBC928BF-08AC-4DED-A18D-7FD16AACDFE4}" presName="negativeSpace" presStyleCnt="0"/>
      <dgm:spPr/>
      <dgm:t>
        <a:bodyPr/>
        <a:lstStyle/>
        <a:p>
          <a:endParaRPr lang="en-US"/>
        </a:p>
      </dgm:t>
    </dgm:pt>
    <dgm:pt modelId="{EA4FF6A5-D233-493F-AFD4-5253A8385476}" type="pres">
      <dgm:prSet presAssocID="{FBC928BF-08AC-4DED-A18D-7FD16AACDFE4}" presName="childText" presStyleLbl="conFgAcc1" presStyleIdx="1" presStyleCnt="2" custScaleY="64911" custLinFactNeighborY="468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C5C4FCF-21A6-475C-8238-4B8BB5A9719E}" type="presOf" srcId="{4456E5C3-2CEE-437C-A148-66226BECBDE3}" destId="{5629F0A9-8D94-44DE-AC63-A5BF116F14C6}" srcOrd="1" destOrd="0" presId="urn:microsoft.com/office/officeart/2005/8/layout/list1"/>
    <dgm:cxn modelId="{AE2E2B13-C70A-4EA7-A7D6-58DAAF3B32E3}" type="presOf" srcId="{6A564935-59B4-4B52-A1C8-BE5A4E2FAE17}" destId="{AA32566E-4B32-4728-8654-FCFCC74F58E7}" srcOrd="0" destOrd="1" presId="urn:microsoft.com/office/officeart/2005/8/layout/list1"/>
    <dgm:cxn modelId="{AE940127-3F0A-4CFC-BF5C-38B7D6B52950}" srcId="{738C36F7-BECD-4D7D-BE8B-8EFE341868ED}" destId="{4456E5C3-2CEE-437C-A148-66226BECBDE3}" srcOrd="0" destOrd="0" parTransId="{6023E536-162B-454B-BD06-9100851A5451}" sibTransId="{C0DE305F-9C99-4E54-BFA8-9E671A9F75DD}"/>
    <dgm:cxn modelId="{C2DF4666-D876-4C74-AB83-E65111B0E322}" type="presOf" srcId="{F2DCE616-C64B-45A3-87D8-C65B1BCDF1C2}" destId="{EA4FF6A5-D233-493F-AFD4-5253A8385476}" srcOrd="0" destOrd="1" presId="urn:microsoft.com/office/officeart/2005/8/layout/list1"/>
    <dgm:cxn modelId="{AE9BBD82-B8DC-4C83-B163-1EB2969E217D}" type="presOf" srcId="{D84CD662-1827-4A22-BA28-A3191FCF664E}" destId="{AA32566E-4B32-4728-8654-FCFCC74F58E7}" srcOrd="0" destOrd="0" presId="urn:microsoft.com/office/officeart/2005/8/layout/list1"/>
    <dgm:cxn modelId="{9A7F07E8-3F5F-4CD5-B2E1-00BCD96BDCCF}" srcId="{4456E5C3-2CEE-437C-A148-66226BECBDE3}" destId="{6A564935-59B4-4B52-A1C8-BE5A4E2FAE17}" srcOrd="1" destOrd="0" parTransId="{45C1CEB6-13E7-4D0A-8CB0-09131937AAA9}" sibTransId="{7B7A0666-8730-4FC2-91FC-574C8783EEB1}"/>
    <dgm:cxn modelId="{F10307FF-26CE-41F4-99AD-08655C9023E7}" type="presOf" srcId="{A475E28A-5F1A-472F-81DC-E6ACC7C809BF}" destId="{EA4FF6A5-D233-493F-AFD4-5253A8385476}" srcOrd="0" destOrd="0" presId="urn:microsoft.com/office/officeart/2005/8/layout/list1"/>
    <dgm:cxn modelId="{1EA0F6B2-8544-4612-9EFF-D1FDC72A618B}" type="presOf" srcId="{FBC928BF-08AC-4DED-A18D-7FD16AACDFE4}" destId="{BF29FF29-43A9-4539-AE6D-2C16EA1F0687}" srcOrd="0" destOrd="0" presId="urn:microsoft.com/office/officeart/2005/8/layout/list1"/>
    <dgm:cxn modelId="{AC4729A7-414C-44EB-922F-8557E9CC0EB8}" srcId="{738C36F7-BECD-4D7D-BE8B-8EFE341868ED}" destId="{FBC928BF-08AC-4DED-A18D-7FD16AACDFE4}" srcOrd="1" destOrd="0" parTransId="{78942776-18BC-4BE8-B011-85AEF17DB5D2}" sibTransId="{FD5FD317-F4B8-402A-A25B-DA1969FE6558}"/>
    <dgm:cxn modelId="{EC96EE11-D1BF-4C6A-92C3-6E89C70871DA}" type="presOf" srcId="{4456E5C3-2CEE-437C-A148-66226BECBDE3}" destId="{F6565804-8501-404E-BA08-CEC8A12AA75E}" srcOrd="0" destOrd="0" presId="urn:microsoft.com/office/officeart/2005/8/layout/list1"/>
    <dgm:cxn modelId="{9CD5A8F9-506B-4C99-9338-F03829831A75}" srcId="{FBC928BF-08AC-4DED-A18D-7FD16AACDFE4}" destId="{A475E28A-5F1A-472F-81DC-E6ACC7C809BF}" srcOrd="0" destOrd="0" parTransId="{088DDB10-72EE-4A26-A1BA-2B19EE069D8B}" sibTransId="{657AA858-134C-4E3E-92D1-4B7AF5C9901D}"/>
    <dgm:cxn modelId="{A7F5DCF9-FA90-4C38-9561-D7272184D9B5}" type="presOf" srcId="{1C425C59-8268-4053-8A57-2B5CA773C7B4}" destId="{AA32566E-4B32-4728-8654-FCFCC74F58E7}" srcOrd="0" destOrd="2" presId="urn:microsoft.com/office/officeart/2005/8/layout/list1"/>
    <dgm:cxn modelId="{87BAC5AB-32C5-43F6-AFDB-FEFCE305032C}" srcId="{4456E5C3-2CEE-437C-A148-66226BECBDE3}" destId="{D84CD662-1827-4A22-BA28-A3191FCF664E}" srcOrd="0" destOrd="0" parTransId="{1497A055-19C2-45ED-9296-F5B525C2DF9E}" sibTransId="{7FB7EF2B-82D7-491C-8328-36D12E5651CD}"/>
    <dgm:cxn modelId="{8363C671-B039-420B-826C-4B25D0A84987}" type="presOf" srcId="{1C8B6A5A-374E-467F-AC19-105BF33139B2}" destId="{EA4FF6A5-D233-493F-AFD4-5253A8385476}" srcOrd="0" destOrd="2" presId="urn:microsoft.com/office/officeart/2005/8/layout/list1"/>
    <dgm:cxn modelId="{2BE2EF13-E19A-47D4-873A-77A23E96A951}" type="presOf" srcId="{738C36F7-BECD-4D7D-BE8B-8EFE341868ED}" destId="{26F43752-5B20-41FE-A69B-9FF922A6BDF6}" srcOrd="0" destOrd="0" presId="urn:microsoft.com/office/officeart/2005/8/layout/list1"/>
    <dgm:cxn modelId="{C5D2F2EA-2D56-43E2-80C4-12C1F6BBBB67}" type="presOf" srcId="{FBC928BF-08AC-4DED-A18D-7FD16AACDFE4}" destId="{114DE264-E388-4FA3-9A4C-111B12062411}" srcOrd="1" destOrd="0" presId="urn:microsoft.com/office/officeart/2005/8/layout/list1"/>
    <dgm:cxn modelId="{F1DAF15E-0544-423A-B3DF-D5477115495F}" srcId="{4456E5C3-2CEE-437C-A148-66226BECBDE3}" destId="{1C425C59-8268-4053-8A57-2B5CA773C7B4}" srcOrd="2" destOrd="0" parTransId="{96ED5710-7FA5-4059-BEEF-A74C465785DF}" sibTransId="{7CE3EEC9-E3BE-4F34-8ADC-FCC8C7BA1F58}"/>
    <dgm:cxn modelId="{13403E0B-3AAA-4337-B748-B1729FE3393C}" srcId="{FBC928BF-08AC-4DED-A18D-7FD16AACDFE4}" destId="{F2DCE616-C64B-45A3-87D8-C65B1BCDF1C2}" srcOrd="1" destOrd="0" parTransId="{7E641E66-2CBB-4DD6-AC30-7BC4C52E9F30}" sibTransId="{771A13E4-7C5B-49BA-AEEF-122CB8E3F167}"/>
    <dgm:cxn modelId="{DF2999BD-FB0B-4785-A189-5E6BC34A13C2}" srcId="{FBC928BF-08AC-4DED-A18D-7FD16AACDFE4}" destId="{1C8B6A5A-374E-467F-AC19-105BF33139B2}" srcOrd="2" destOrd="0" parTransId="{7E391267-651F-4CC3-A6DF-058845CD4DD4}" sibTransId="{68D0DD04-6E41-438D-941A-C308717F6B94}"/>
    <dgm:cxn modelId="{1B576FAE-2BDE-471A-ADF0-2579C440667D}" type="presParOf" srcId="{26F43752-5B20-41FE-A69B-9FF922A6BDF6}" destId="{3EFD9119-7C0B-4E14-A6FC-0DF54E80ADBD}" srcOrd="0" destOrd="0" presId="urn:microsoft.com/office/officeart/2005/8/layout/list1"/>
    <dgm:cxn modelId="{2CACCBED-1FBB-4094-ADF3-E4F7EC6960B9}" type="presParOf" srcId="{3EFD9119-7C0B-4E14-A6FC-0DF54E80ADBD}" destId="{F6565804-8501-404E-BA08-CEC8A12AA75E}" srcOrd="0" destOrd="0" presId="urn:microsoft.com/office/officeart/2005/8/layout/list1"/>
    <dgm:cxn modelId="{407553FE-CDA0-41C7-9BC5-162154FF023A}" type="presParOf" srcId="{3EFD9119-7C0B-4E14-A6FC-0DF54E80ADBD}" destId="{5629F0A9-8D94-44DE-AC63-A5BF116F14C6}" srcOrd="1" destOrd="0" presId="urn:microsoft.com/office/officeart/2005/8/layout/list1"/>
    <dgm:cxn modelId="{7D2E67B7-F412-4489-8B27-C0178D1A553A}" type="presParOf" srcId="{26F43752-5B20-41FE-A69B-9FF922A6BDF6}" destId="{56329554-DC6A-4A23-A2ED-DDA0F0717684}" srcOrd="1" destOrd="0" presId="urn:microsoft.com/office/officeart/2005/8/layout/list1"/>
    <dgm:cxn modelId="{95FBE5A2-42E4-4F78-93F1-4A3D20B8DC2B}" type="presParOf" srcId="{26F43752-5B20-41FE-A69B-9FF922A6BDF6}" destId="{AA32566E-4B32-4728-8654-FCFCC74F58E7}" srcOrd="2" destOrd="0" presId="urn:microsoft.com/office/officeart/2005/8/layout/list1"/>
    <dgm:cxn modelId="{36C5106D-D858-4B75-BDA8-2092F7569773}" type="presParOf" srcId="{26F43752-5B20-41FE-A69B-9FF922A6BDF6}" destId="{6F682EBC-76C2-444B-AB29-DFF385E05AFA}" srcOrd="3" destOrd="0" presId="urn:microsoft.com/office/officeart/2005/8/layout/list1"/>
    <dgm:cxn modelId="{9FA8A91F-2456-4A89-AFAF-69C221AB005C}" type="presParOf" srcId="{26F43752-5B20-41FE-A69B-9FF922A6BDF6}" destId="{D786BDD8-8AFF-42EB-8E82-301147522947}" srcOrd="4" destOrd="0" presId="urn:microsoft.com/office/officeart/2005/8/layout/list1"/>
    <dgm:cxn modelId="{B81BAD4D-2EAE-4D2A-9B36-F672E25E4219}" type="presParOf" srcId="{D786BDD8-8AFF-42EB-8E82-301147522947}" destId="{BF29FF29-43A9-4539-AE6D-2C16EA1F0687}" srcOrd="0" destOrd="0" presId="urn:microsoft.com/office/officeart/2005/8/layout/list1"/>
    <dgm:cxn modelId="{38A4AE12-1F12-431A-B0D2-85F874975490}" type="presParOf" srcId="{D786BDD8-8AFF-42EB-8E82-301147522947}" destId="{114DE264-E388-4FA3-9A4C-111B12062411}" srcOrd="1" destOrd="0" presId="urn:microsoft.com/office/officeart/2005/8/layout/list1"/>
    <dgm:cxn modelId="{5A9AB7F2-32FF-4D4A-9AB0-3265A8BC195E}" type="presParOf" srcId="{26F43752-5B20-41FE-A69B-9FF922A6BDF6}" destId="{9576A3C2-CFA1-4278-88AA-EF73531567DC}" srcOrd="5" destOrd="0" presId="urn:microsoft.com/office/officeart/2005/8/layout/list1"/>
    <dgm:cxn modelId="{75FD2212-E21D-445B-BA89-2E5A5C68EF4B}" type="presParOf" srcId="{26F43752-5B20-41FE-A69B-9FF922A6BDF6}" destId="{EA4FF6A5-D233-493F-AFD4-5253A83854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8C36F7-BECD-4D7D-BE8B-8EFE341868ED}" type="doc">
      <dgm:prSet loTypeId="urn:microsoft.com/office/officeart/2005/8/layout/list1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456E5C3-2CEE-437C-A148-66226BECBDE3}">
      <dgm:prSet phldrT="[Text]" custT="1"/>
      <dgm:spPr/>
      <dgm:t>
        <a:bodyPr/>
        <a:lstStyle/>
        <a:p>
          <a:pPr algn="l"/>
          <a:r>
            <a:rPr lang="en-US" sz="2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Server Side</a:t>
          </a:r>
          <a:endParaRPr lang="en-US" sz="2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6023E536-162B-454B-BD06-9100851A5451}" type="parTrans" cxnId="{AE940127-3F0A-4CFC-BF5C-38B7D6B52950}">
      <dgm:prSet/>
      <dgm:spPr/>
      <dgm:t>
        <a:bodyPr/>
        <a:lstStyle/>
        <a:p>
          <a:endParaRPr lang="en-US"/>
        </a:p>
      </dgm:t>
    </dgm:pt>
    <dgm:pt modelId="{C0DE305F-9C99-4E54-BFA8-9E671A9F75DD}" type="sibTrans" cxnId="{AE940127-3F0A-4CFC-BF5C-38B7D6B52950}">
      <dgm:prSet/>
      <dgm:spPr/>
      <dgm:t>
        <a:bodyPr/>
        <a:lstStyle/>
        <a:p>
          <a:endParaRPr lang="en-US"/>
        </a:p>
      </dgm:t>
    </dgm:pt>
    <dgm:pt modelId="{D84CD662-1827-4A22-BA28-A3191FCF664E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Operating System    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:   Microsoft Windows XP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1497A055-19C2-45ED-9296-F5B525C2DF9E}" type="parTrans" cxnId="{87BAC5AB-32C5-43F6-AFDB-FEFCE305032C}">
      <dgm:prSet/>
      <dgm:spPr/>
      <dgm:t>
        <a:bodyPr/>
        <a:lstStyle/>
        <a:p>
          <a:endParaRPr lang="en-US"/>
        </a:p>
      </dgm:t>
    </dgm:pt>
    <dgm:pt modelId="{7FB7EF2B-82D7-491C-8328-36D12E5651CD}" type="sibTrans" cxnId="{87BAC5AB-32C5-43F6-AFDB-FEFCE305032C}">
      <dgm:prSet/>
      <dgm:spPr/>
      <dgm:t>
        <a:bodyPr/>
        <a:lstStyle/>
        <a:p>
          <a:endParaRPr lang="en-US"/>
        </a:p>
      </dgm:t>
    </dgm:pt>
    <dgm:pt modelId="{FBC928BF-08AC-4DED-A18D-7FD16AACDFE4}">
      <dgm:prSet phldrT="[Text]" custT="1"/>
      <dgm:spPr/>
      <dgm:t>
        <a:bodyPr/>
        <a:lstStyle/>
        <a:p>
          <a:pPr algn="l"/>
          <a:r>
            <a:rPr lang="en-US" sz="2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Client Side</a:t>
          </a:r>
          <a:endParaRPr lang="en-US" sz="2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8942776-18BC-4BE8-B011-85AEF17DB5D2}" type="parTrans" cxnId="{AC4729A7-414C-44EB-922F-8557E9CC0EB8}">
      <dgm:prSet/>
      <dgm:spPr/>
      <dgm:t>
        <a:bodyPr/>
        <a:lstStyle/>
        <a:p>
          <a:endParaRPr lang="en-US"/>
        </a:p>
      </dgm:t>
    </dgm:pt>
    <dgm:pt modelId="{FD5FD317-F4B8-402A-A25B-DA1969FE6558}" type="sibTrans" cxnId="{AC4729A7-414C-44EB-922F-8557E9CC0EB8}">
      <dgm:prSet/>
      <dgm:spPr/>
      <dgm:t>
        <a:bodyPr/>
        <a:lstStyle/>
        <a:p>
          <a:endParaRPr lang="en-US"/>
        </a:p>
      </dgm:t>
    </dgm:pt>
    <dgm:pt modelId="{A475E28A-5F1A-472F-81DC-E6ACC7C809BF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Operating System    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:   Microsoft Windows 7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088DDB10-72EE-4A26-A1BA-2B19EE069D8B}" type="parTrans" cxnId="{9CD5A8F9-506B-4C99-9338-F03829831A75}">
      <dgm:prSet/>
      <dgm:spPr/>
      <dgm:t>
        <a:bodyPr/>
        <a:lstStyle/>
        <a:p>
          <a:endParaRPr lang="en-US"/>
        </a:p>
      </dgm:t>
    </dgm:pt>
    <dgm:pt modelId="{657AA858-134C-4E3E-92D1-4B7AF5C9901D}" type="sibTrans" cxnId="{9CD5A8F9-506B-4C99-9338-F03829831A75}">
      <dgm:prSet/>
      <dgm:spPr/>
      <dgm:t>
        <a:bodyPr/>
        <a:lstStyle/>
        <a:p>
          <a:endParaRPr lang="en-US"/>
        </a:p>
      </dgm:t>
    </dgm:pt>
    <dgm:pt modelId="{1C8B6A5A-374E-467F-AC19-105BF33139B2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Database Client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:   Microsoft SQL Server 2008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E391267-651F-4CC3-A6DF-058845CD4DD4}" type="parTrans" cxnId="{DF2999BD-FB0B-4785-A189-5E6BC34A13C2}">
      <dgm:prSet/>
      <dgm:spPr/>
      <dgm:t>
        <a:bodyPr/>
        <a:lstStyle/>
        <a:p>
          <a:endParaRPr lang="en-US"/>
        </a:p>
      </dgm:t>
    </dgm:pt>
    <dgm:pt modelId="{68D0DD04-6E41-438D-941A-C308717F6B94}" type="sibTrans" cxnId="{DF2999BD-FB0B-4785-A189-5E6BC34A13C2}">
      <dgm:prSet/>
      <dgm:spPr/>
      <dgm:t>
        <a:bodyPr/>
        <a:lstStyle/>
        <a:p>
          <a:endParaRPr lang="en-US"/>
        </a:p>
      </dgm:t>
    </dgm:pt>
    <dgm:pt modelId="{6A564935-59B4-4B52-A1C8-BE5A4E2FAE17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.NET Platform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:   .NET Framework 4.0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45C1CEB6-13E7-4D0A-8CB0-09131937AAA9}" type="parTrans" cxnId="{9A7F07E8-3F5F-4CD5-B2E1-00BCD96BDCCF}">
      <dgm:prSet/>
      <dgm:spPr/>
      <dgm:t>
        <a:bodyPr/>
        <a:lstStyle/>
        <a:p>
          <a:endParaRPr lang="en-US"/>
        </a:p>
      </dgm:t>
    </dgm:pt>
    <dgm:pt modelId="{7B7A0666-8730-4FC2-91FC-574C8783EEB1}" type="sibTrans" cxnId="{9A7F07E8-3F5F-4CD5-B2E1-00BCD96BDCCF}">
      <dgm:prSet/>
      <dgm:spPr/>
      <dgm:t>
        <a:bodyPr/>
        <a:lstStyle/>
        <a:p>
          <a:endParaRPr lang="en-US"/>
        </a:p>
      </dgm:t>
    </dgm:pt>
    <dgm:pt modelId="{F2DCE616-C64B-45A3-87D8-C65B1BCDF1C2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.NET Platform 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:   .NET Framework 4.0 or above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E641E66-2CBB-4DD6-AC30-7BC4C52E9F30}" type="parTrans" cxnId="{13403E0B-3AAA-4337-B748-B1729FE3393C}">
      <dgm:prSet/>
      <dgm:spPr/>
      <dgm:t>
        <a:bodyPr/>
        <a:lstStyle/>
        <a:p>
          <a:endParaRPr lang="en-US"/>
        </a:p>
      </dgm:t>
    </dgm:pt>
    <dgm:pt modelId="{771A13E4-7C5B-49BA-AEEF-122CB8E3F167}" type="sibTrans" cxnId="{13403E0B-3AAA-4337-B748-B1729FE3393C}">
      <dgm:prSet/>
      <dgm:spPr/>
      <dgm:t>
        <a:bodyPr/>
        <a:lstStyle/>
        <a:p>
          <a:endParaRPr lang="en-US"/>
        </a:p>
      </dgm:t>
    </dgm:pt>
    <dgm:pt modelId="{1C425C59-8268-4053-8A57-2B5CA773C7B4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Database Server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:   Microsoft SQL Server 2008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7CE3EEC9-E3BE-4F34-8ADC-FCC8C7BA1F58}" type="sibTrans" cxnId="{F1DAF15E-0544-423A-B3DF-D5477115495F}">
      <dgm:prSet/>
      <dgm:spPr/>
      <dgm:t>
        <a:bodyPr/>
        <a:lstStyle/>
        <a:p>
          <a:endParaRPr lang="en-US"/>
        </a:p>
      </dgm:t>
    </dgm:pt>
    <dgm:pt modelId="{96ED5710-7FA5-4059-BEEF-A74C465785DF}" type="parTrans" cxnId="{F1DAF15E-0544-423A-B3DF-D5477115495F}">
      <dgm:prSet/>
      <dgm:spPr/>
      <dgm:t>
        <a:bodyPr/>
        <a:lstStyle/>
        <a:p>
          <a:endParaRPr lang="en-US"/>
        </a:p>
      </dgm:t>
    </dgm:pt>
    <dgm:pt modelId="{AEE91087-DBA8-4EC9-A4B0-AD435F9B2977}">
      <dgm:prSet phldrT="[Text]" custT="1"/>
      <dgm:spPr/>
      <dgm:t>
        <a:bodyPr/>
        <a:lstStyle/>
        <a:p>
          <a:pPr algn="just">
            <a:lnSpc>
              <a:spcPct val="150000"/>
            </a:lnSpc>
          </a:pPr>
          <a:r>
            <a:rPr lang="en-US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Development IDE</a:t>
          </a:r>
          <a:r>
            <a:rPr lang="en-US" sz="1800" b="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:   Microsoft Visual Studio 2010 IDE</a:t>
          </a:r>
          <a:endParaRPr lang="en-US" sz="1800" b="0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51077D60-38E2-4539-AD21-3DBE52552F1E}" type="parTrans" cxnId="{04C87B48-1A1C-4F88-994A-695D7221246D}">
      <dgm:prSet/>
      <dgm:spPr/>
      <dgm:t>
        <a:bodyPr/>
        <a:lstStyle/>
        <a:p>
          <a:endParaRPr lang="en-US"/>
        </a:p>
      </dgm:t>
    </dgm:pt>
    <dgm:pt modelId="{9443EEBE-B0B5-49F3-BE61-B8DC3D340346}" type="sibTrans" cxnId="{04C87B48-1A1C-4F88-994A-695D7221246D}">
      <dgm:prSet/>
      <dgm:spPr/>
      <dgm:t>
        <a:bodyPr/>
        <a:lstStyle/>
        <a:p>
          <a:endParaRPr lang="en-US"/>
        </a:p>
      </dgm:t>
    </dgm:pt>
    <dgm:pt modelId="{26F43752-5B20-41FE-A69B-9FF922A6BDF6}" type="pres">
      <dgm:prSet presAssocID="{738C36F7-BECD-4D7D-BE8B-8EFE341868E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FD9119-7C0B-4E14-A6FC-0DF54E80ADBD}" type="pres">
      <dgm:prSet presAssocID="{4456E5C3-2CEE-437C-A148-66226BECBDE3}" presName="parentLin" presStyleCnt="0"/>
      <dgm:spPr/>
      <dgm:t>
        <a:bodyPr/>
        <a:lstStyle/>
        <a:p>
          <a:endParaRPr lang="en-US"/>
        </a:p>
      </dgm:t>
    </dgm:pt>
    <dgm:pt modelId="{F6565804-8501-404E-BA08-CEC8A12AA75E}" type="pres">
      <dgm:prSet presAssocID="{4456E5C3-2CEE-437C-A148-66226BECBDE3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5629F0A9-8D94-44DE-AC63-A5BF116F14C6}" type="pres">
      <dgm:prSet presAssocID="{4456E5C3-2CEE-437C-A148-66226BECBDE3}" presName="parentText" presStyleLbl="node1" presStyleIdx="0" presStyleCnt="2" custScaleY="40456" custLinFactNeighborY="-3071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329554-DC6A-4A23-A2ED-DDA0F0717684}" type="pres">
      <dgm:prSet presAssocID="{4456E5C3-2CEE-437C-A148-66226BECBDE3}" presName="negativeSpace" presStyleCnt="0"/>
      <dgm:spPr/>
      <dgm:t>
        <a:bodyPr/>
        <a:lstStyle/>
        <a:p>
          <a:endParaRPr lang="en-US"/>
        </a:p>
      </dgm:t>
    </dgm:pt>
    <dgm:pt modelId="{AA32566E-4B32-4728-8654-FCFCC74F58E7}" type="pres">
      <dgm:prSet presAssocID="{4456E5C3-2CEE-437C-A148-66226BECBDE3}" presName="childText" presStyleLbl="conFgAcc1" presStyleIdx="0" presStyleCnt="2" custScaleY="72433" custLinFactNeighborY="355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682EBC-76C2-444B-AB29-DFF385E05AFA}" type="pres">
      <dgm:prSet presAssocID="{C0DE305F-9C99-4E54-BFA8-9E671A9F75DD}" presName="spaceBetweenRectangles" presStyleCnt="0"/>
      <dgm:spPr/>
      <dgm:t>
        <a:bodyPr/>
        <a:lstStyle/>
        <a:p>
          <a:endParaRPr lang="en-US"/>
        </a:p>
      </dgm:t>
    </dgm:pt>
    <dgm:pt modelId="{D786BDD8-8AFF-42EB-8E82-301147522947}" type="pres">
      <dgm:prSet presAssocID="{FBC928BF-08AC-4DED-A18D-7FD16AACDFE4}" presName="parentLin" presStyleCnt="0"/>
      <dgm:spPr/>
      <dgm:t>
        <a:bodyPr/>
        <a:lstStyle/>
        <a:p>
          <a:endParaRPr lang="en-US"/>
        </a:p>
      </dgm:t>
    </dgm:pt>
    <dgm:pt modelId="{BF29FF29-43A9-4539-AE6D-2C16EA1F0687}" type="pres">
      <dgm:prSet presAssocID="{FBC928BF-08AC-4DED-A18D-7FD16AACDFE4}" presName="parentLeftMargin" presStyleLbl="node1" presStyleIdx="0" presStyleCnt="2"/>
      <dgm:spPr/>
      <dgm:t>
        <a:bodyPr/>
        <a:lstStyle/>
        <a:p>
          <a:endParaRPr lang="en-US"/>
        </a:p>
      </dgm:t>
    </dgm:pt>
    <dgm:pt modelId="{114DE264-E388-4FA3-9A4C-111B12062411}" type="pres">
      <dgm:prSet presAssocID="{FBC928BF-08AC-4DED-A18D-7FD16AACDFE4}" presName="parentText" presStyleLbl="node1" presStyleIdx="1" presStyleCnt="2" custScaleY="40456" custLinFactNeighborY="-97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76A3C2-CFA1-4278-88AA-EF73531567DC}" type="pres">
      <dgm:prSet presAssocID="{FBC928BF-08AC-4DED-A18D-7FD16AACDFE4}" presName="negativeSpace" presStyleCnt="0"/>
      <dgm:spPr/>
      <dgm:t>
        <a:bodyPr/>
        <a:lstStyle/>
        <a:p>
          <a:endParaRPr lang="en-US"/>
        </a:p>
      </dgm:t>
    </dgm:pt>
    <dgm:pt modelId="{EA4FF6A5-D233-493F-AFD4-5253A8385476}" type="pres">
      <dgm:prSet presAssocID="{FBC928BF-08AC-4DED-A18D-7FD16AACDFE4}" presName="childText" presStyleLbl="conFgAcc1" presStyleIdx="1" presStyleCnt="2" custScaleY="61482" custLinFactNeighborY="461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D00746-70EF-4C6B-8866-08873C37D406}" type="presOf" srcId="{1C8B6A5A-374E-467F-AC19-105BF33139B2}" destId="{EA4FF6A5-D233-493F-AFD4-5253A8385476}" srcOrd="0" destOrd="2" presId="urn:microsoft.com/office/officeart/2005/8/layout/list1"/>
    <dgm:cxn modelId="{AE940127-3F0A-4CFC-BF5C-38B7D6B52950}" srcId="{738C36F7-BECD-4D7D-BE8B-8EFE341868ED}" destId="{4456E5C3-2CEE-437C-A148-66226BECBDE3}" srcOrd="0" destOrd="0" parTransId="{6023E536-162B-454B-BD06-9100851A5451}" sibTransId="{C0DE305F-9C99-4E54-BFA8-9E671A9F75DD}"/>
    <dgm:cxn modelId="{75953436-D7CD-467F-BFAB-37BC71B393D6}" type="presOf" srcId="{D84CD662-1827-4A22-BA28-A3191FCF664E}" destId="{AA32566E-4B32-4728-8654-FCFCC74F58E7}" srcOrd="0" destOrd="0" presId="urn:microsoft.com/office/officeart/2005/8/layout/list1"/>
    <dgm:cxn modelId="{04C87B48-1A1C-4F88-994A-695D7221246D}" srcId="{4456E5C3-2CEE-437C-A148-66226BECBDE3}" destId="{AEE91087-DBA8-4EC9-A4B0-AD435F9B2977}" srcOrd="2" destOrd="0" parTransId="{51077D60-38E2-4539-AD21-3DBE52552F1E}" sibTransId="{9443EEBE-B0B5-49F3-BE61-B8DC3D340346}"/>
    <dgm:cxn modelId="{9AE964DB-3825-4FE8-9ED7-571F7BAA7F9A}" type="presOf" srcId="{FBC928BF-08AC-4DED-A18D-7FD16AACDFE4}" destId="{BF29FF29-43A9-4539-AE6D-2C16EA1F0687}" srcOrd="0" destOrd="0" presId="urn:microsoft.com/office/officeart/2005/8/layout/list1"/>
    <dgm:cxn modelId="{9A7F07E8-3F5F-4CD5-B2E1-00BCD96BDCCF}" srcId="{4456E5C3-2CEE-437C-A148-66226BECBDE3}" destId="{6A564935-59B4-4B52-A1C8-BE5A4E2FAE17}" srcOrd="1" destOrd="0" parTransId="{45C1CEB6-13E7-4D0A-8CB0-09131937AAA9}" sibTransId="{7B7A0666-8730-4FC2-91FC-574C8783EEB1}"/>
    <dgm:cxn modelId="{E39F7091-AB66-4583-BFD1-10E7FB406F0E}" type="presOf" srcId="{A475E28A-5F1A-472F-81DC-E6ACC7C809BF}" destId="{EA4FF6A5-D233-493F-AFD4-5253A8385476}" srcOrd="0" destOrd="0" presId="urn:microsoft.com/office/officeart/2005/8/layout/list1"/>
    <dgm:cxn modelId="{72538405-1049-4132-A658-6B477A3A3BDF}" type="presOf" srcId="{4456E5C3-2CEE-437C-A148-66226BECBDE3}" destId="{F6565804-8501-404E-BA08-CEC8A12AA75E}" srcOrd="0" destOrd="0" presId="urn:microsoft.com/office/officeart/2005/8/layout/list1"/>
    <dgm:cxn modelId="{18499FF9-D4AB-423C-BAB1-F243DF016C35}" type="presOf" srcId="{FBC928BF-08AC-4DED-A18D-7FD16AACDFE4}" destId="{114DE264-E388-4FA3-9A4C-111B12062411}" srcOrd="1" destOrd="0" presId="urn:microsoft.com/office/officeart/2005/8/layout/list1"/>
    <dgm:cxn modelId="{57028EC9-50CA-420C-ADCE-7F9E5FCB54B8}" type="presOf" srcId="{4456E5C3-2CEE-437C-A148-66226BECBDE3}" destId="{5629F0A9-8D94-44DE-AC63-A5BF116F14C6}" srcOrd="1" destOrd="0" presId="urn:microsoft.com/office/officeart/2005/8/layout/list1"/>
    <dgm:cxn modelId="{1C9471A0-C6EA-44B7-AFA2-E46C3AA02C45}" type="presOf" srcId="{6A564935-59B4-4B52-A1C8-BE5A4E2FAE17}" destId="{AA32566E-4B32-4728-8654-FCFCC74F58E7}" srcOrd="0" destOrd="1" presId="urn:microsoft.com/office/officeart/2005/8/layout/list1"/>
    <dgm:cxn modelId="{AC4729A7-414C-44EB-922F-8557E9CC0EB8}" srcId="{738C36F7-BECD-4D7D-BE8B-8EFE341868ED}" destId="{FBC928BF-08AC-4DED-A18D-7FD16AACDFE4}" srcOrd="1" destOrd="0" parTransId="{78942776-18BC-4BE8-B011-85AEF17DB5D2}" sibTransId="{FD5FD317-F4B8-402A-A25B-DA1969FE6558}"/>
    <dgm:cxn modelId="{B2B60974-3F62-4C3E-B083-B62AD21F3146}" type="presOf" srcId="{F2DCE616-C64B-45A3-87D8-C65B1BCDF1C2}" destId="{EA4FF6A5-D233-493F-AFD4-5253A8385476}" srcOrd="0" destOrd="1" presId="urn:microsoft.com/office/officeart/2005/8/layout/list1"/>
    <dgm:cxn modelId="{CEFF804C-9620-4A3F-A475-790D37073657}" type="presOf" srcId="{738C36F7-BECD-4D7D-BE8B-8EFE341868ED}" destId="{26F43752-5B20-41FE-A69B-9FF922A6BDF6}" srcOrd="0" destOrd="0" presId="urn:microsoft.com/office/officeart/2005/8/layout/list1"/>
    <dgm:cxn modelId="{9CD5A8F9-506B-4C99-9338-F03829831A75}" srcId="{FBC928BF-08AC-4DED-A18D-7FD16AACDFE4}" destId="{A475E28A-5F1A-472F-81DC-E6ACC7C809BF}" srcOrd="0" destOrd="0" parTransId="{088DDB10-72EE-4A26-A1BA-2B19EE069D8B}" sibTransId="{657AA858-134C-4E3E-92D1-4B7AF5C9901D}"/>
    <dgm:cxn modelId="{87BAC5AB-32C5-43F6-AFDB-FEFCE305032C}" srcId="{4456E5C3-2CEE-437C-A148-66226BECBDE3}" destId="{D84CD662-1827-4A22-BA28-A3191FCF664E}" srcOrd="0" destOrd="0" parTransId="{1497A055-19C2-45ED-9296-F5B525C2DF9E}" sibTransId="{7FB7EF2B-82D7-491C-8328-36D12E5651CD}"/>
    <dgm:cxn modelId="{742E9267-8EDB-4B63-B8AB-0688F8B192CF}" type="presOf" srcId="{1C425C59-8268-4053-8A57-2B5CA773C7B4}" destId="{AA32566E-4B32-4728-8654-FCFCC74F58E7}" srcOrd="0" destOrd="3" presId="urn:microsoft.com/office/officeart/2005/8/layout/list1"/>
    <dgm:cxn modelId="{36720095-B7AC-400E-B0FE-43D385CF9282}" type="presOf" srcId="{AEE91087-DBA8-4EC9-A4B0-AD435F9B2977}" destId="{AA32566E-4B32-4728-8654-FCFCC74F58E7}" srcOrd="0" destOrd="2" presId="urn:microsoft.com/office/officeart/2005/8/layout/list1"/>
    <dgm:cxn modelId="{F1DAF15E-0544-423A-B3DF-D5477115495F}" srcId="{4456E5C3-2CEE-437C-A148-66226BECBDE3}" destId="{1C425C59-8268-4053-8A57-2B5CA773C7B4}" srcOrd="3" destOrd="0" parTransId="{96ED5710-7FA5-4059-BEEF-A74C465785DF}" sibTransId="{7CE3EEC9-E3BE-4F34-8ADC-FCC8C7BA1F58}"/>
    <dgm:cxn modelId="{13403E0B-3AAA-4337-B748-B1729FE3393C}" srcId="{FBC928BF-08AC-4DED-A18D-7FD16AACDFE4}" destId="{F2DCE616-C64B-45A3-87D8-C65B1BCDF1C2}" srcOrd="1" destOrd="0" parTransId="{7E641E66-2CBB-4DD6-AC30-7BC4C52E9F30}" sibTransId="{771A13E4-7C5B-49BA-AEEF-122CB8E3F167}"/>
    <dgm:cxn modelId="{DF2999BD-FB0B-4785-A189-5E6BC34A13C2}" srcId="{FBC928BF-08AC-4DED-A18D-7FD16AACDFE4}" destId="{1C8B6A5A-374E-467F-AC19-105BF33139B2}" srcOrd="2" destOrd="0" parTransId="{7E391267-651F-4CC3-A6DF-058845CD4DD4}" sibTransId="{68D0DD04-6E41-438D-941A-C308717F6B94}"/>
    <dgm:cxn modelId="{A478219E-78AF-48BC-80C2-EEEFD22D2AE9}" type="presParOf" srcId="{26F43752-5B20-41FE-A69B-9FF922A6BDF6}" destId="{3EFD9119-7C0B-4E14-A6FC-0DF54E80ADBD}" srcOrd="0" destOrd="0" presId="urn:microsoft.com/office/officeart/2005/8/layout/list1"/>
    <dgm:cxn modelId="{200C9590-C83C-466B-8B2E-39D378B3036F}" type="presParOf" srcId="{3EFD9119-7C0B-4E14-A6FC-0DF54E80ADBD}" destId="{F6565804-8501-404E-BA08-CEC8A12AA75E}" srcOrd="0" destOrd="0" presId="urn:microsoft.com/office/officeart/2005/8/layout/list1"/>
    <dgm:cxn modelId="{9F6317FF-1AD7-4750-93A2-5EB431D4D84D}" type="presParOf" srcId="{3EFD9119-7C0B-4E14-A6FC-0DF54E80ADBD}" destId="{5629F0A9-8D94-44DE-AC63-A5BF116F14C6}" srcOrd="1" destOrd="0" presId="urn:microsoft.com/office/officeart/2005/8/layout/list1"/>
    <dgm:cxn modelId="{E0076304-E5F6-433F-B0A3-A6AB2E0F5645}" type="presParOf" srcId="{26F43752-5B20-41FE-A69B-9FF922A6BDF6}" destId="{56329554-DC6A-4A23-A2ED-DDA0F0717684}" srcOrd="1" destOrd="0" presId="urn:microsoft.com/office/officeart/2005/8/layout/list1"/>
    <dgm:cxn modelId="{1AA6D58B-6957-4777-8C32-9243240C4878}" type="presParOf" srcId="{26F43752-5B20-41FE-A69B-9FF922A6BDF6}" destId="{AA32566E-4B32-4728-8654-FCFCC74F58E7}" srcOrd="2" destOrd="0" presId="urn:microsoft.com/office/officeart/2005/8/layout/list1"/>
    <dgm:cxn modelId="{E647489E-4314-4D52-B35B-CF4A3237E378}" type="presParOf" srcId="{26F43752-5B20-41FE-A69B-9FF922A6BDF6}" destId="{6F682EBC-76C2-444B-AB29-DFF385E05AFA}" srcOrd="3" destOrd="0" presId="urn:microsoft.com/office/officeart/2005/8/layout/list1"/>
    <dgm:cxn modelId="{230E2FA4-31AC-4FAE-8DCB-9C64DAEB36A3}" type="presParOf" srcId="{26F43752-5B20-41FE-A69B-9FF922A6BDF6}" destId="{D786BDD8-8AFF-42EB-8E82-301147522947}" srcOrd="4" destOrd="0" presId="urn:microsoft.com/office/officeart/2005/8/layout/list1"/>
    <dgm:cxn modelId="{10F4DB28-3A39-4403-9985-62F7ACE04D4E}" type="presParOf" srcId="{D786BDD8-8AFF-42EB-8E82-301147522947}" destId="{BF29FF29-43A9-4539-AE6D-2C16EA1F0687}" srcOrd="0" destOrd="0" presId="urn:microsoft.com/office/officeart/2005/8/layout/list1"/>
    <dgm:cxn modelId="{9B6835E4-0D7E-471A-8A2F-B6C4E3DD62FA}" type="presParOf" srcId="{D786BDD8-8AFF-42EB-8E82-301147522947}" destId="{114DE264-E388-4FA3-9A4C-111B12062411}" srcOrd="1" destOrd="0" presId="urn:microsoft.com/office/officeart/2005/8/layout/list1"/>
    <dgm:cxn modelId="{09241DC7-C3E7-4F3A-9A76-C583C4CC206B}" type="presParOf" srcId="{26F43752-5B20-41FE-A69B-9FF922A6BDF6}" destId="{9576A3C2-CFA1-4278-88AA-EF73531567DC}" srcOrd="5" destOrd="0" presId="urn:microsoft.com/office/officeart/2005/8/layout/list1"/>
    <dgm:cxn modelId="{4581C63A-81EE-418B-BBF9-29BB2B075C4E}" type="presParOf" srcId="{26F43752-5B20-41FE-A69B-9FF922A6BDF6}" destId="{EA4FF6A5-D233-493F-AFD4-5253A83854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5FE20-1F0A-449E-9130-CB262B24E469}">
      <dsp:nvSpPr>
        <dsp:cNvPr id="0" name=""/>
        <dsp:cNvSpPr/>
      </dsp:nvSpPr>
      <dsp:spPr>
        <a:xfrm>
          <a:off x="3751103" y="2244566"/>
          <a:ext cx="2743359" cy="274335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.NET Framework 3.5</a:t>
          </a:r>
          <a:endParaRPr lang="en-US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302640" y="2887185"/>
        <a:ext cx="1640285" cy="1410143"/>
      </dsp:txXfrm>
    </dsp:sp>
    <dsp:sp modelId="{D672F333-D5F0-4B44-A9C8-C497721546EB}">
      <dsp:nvSpPr>
        <dsp:cNvPr id="0" name=""/>
        <dsp:cNvSpPr/>
      </dsp:nvSpPr>
      <dsp:spPr>
        <a:xfrm>
          <a:off x="2154967" y="1596136"/>
          <a:ext cx="1995170" cy="199517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VB.NET 2010</a:t>
          </a:r>
          <a:endParaRPr lang="en-US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657257" y="2101462"/>
        <a:ext cx="990590" cy="984518"/>
      </dsp:txXfrm>
    </dsp:sp>
    <dsp:sp modelId="{AD85085C-B040-4CF0-B7C5-125126C37569}">
      <dsp:nvSpPr>
        <dsp:cNvPr id="0" name=""/>
        <dsp:cNvSpPr/>
      </dsp:nvSpPr>
      <dsp:spPr>
        <a:xfrm rot="20700000">
          <a:off x="3272466" y="219672"/>
          <a:ext cx="1954859" cy="1954859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TL-SQL</a:t>
          </a:r>
          <a:endParaRPr lang="en-US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 rot="-20700000">
        <a:off x="3701224" y="648430"/>
        <a:ext cx="1097343" cy="1097343"/>
      </dsp:txXfrm>
    </dsp:sp>
    <dsp:sp modelId="{2B89FC0F-EBBE-4575-B0BC-3461A93A779F}">
      <dsp:nvSpPr>
        <dsp:cNvPr id="0" name=""/>
        <dsp:cNvSpPr/>
      </dsp:nvSpPr>
      <dsp:spPr>
        <a:xfrm>
          <a:off x="3548967" y="1825569"/>
          <a:ext cx="3511499" cy="3511499"/>
        </a:xfrm>
        <a:prstGeom prst="circularArrow">
          <a:avLst>
            <a:gd name="adj1" fmla="val 4688"/>
            <a:gd name="adj2" fmla="val 299029"/>
            <a:gd name="adj3" fmla="val 2532334"/>
            <a:gd name="adj4" fmla="val 15826877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A4924-0EA8-4361-9F07-C30652E0E4E9}">
      <dsp:nvSpPr>
        <dsp:cNvPr id="0" name=""/>
        <dsp:cNvSpPr/>
      </dsp:nvSpPr>
      <dsp:spPr>
        <a:xfrm>
          <a:off x="1801626" y="1151274"/>
          <a:ext cx="2551324" cy="25513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9D2B32-4ED7-40BB-9A3F-43FB75F15E2A}">
      <dsp:nvSpPr>
        <dsp:cNvPr id="0" name=""/>
        <dsp:cNvSpPr/>
      </dsp:nvSpPr>
      <dsp:spPr>
        <a:xfrm>
          <a:off x="2819406" y="-228591"/>
          <a:ext cx="2750841" cy="275084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2566E-4B32-4728-8654-FCFCC74F58E7}">
      <dsp:nvSpPr>
        <dsp:cNvPr id="0" name=""/>
        <dsp:cNvSpPr/>
      </dsp:nvSpPr>
      <dsp:spPr>
        <a:xfrm>
          <a:off x="0" y="347536"/>
          <a:ext cx="8610600" cy="191158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416560" rIns="66827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Processor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:   Pentium 4.0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RAM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2 GB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HDD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120 GB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347536"/>
        <a:ext cx="8610600" cy="1911583"/>
      </dsp:txXfrm>
    </dsp:sp>
    <dsp:sp modelId="{5629F0A9-8D94-44DE-AC63-A5BF116F14C6}">
      <dsp:nvSpPr>
        <dsp:cNvPr id="0" name=""/>
        <dsp:cNvSpPr/>
      </dsp:nvSpPr>
      <dsp:spPr>
        <a:xfrm>
          <a:off x="430530" y="0"/>
          <a:ext cx="6027420" cy="73993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Server Side</a:t>
          </a:r>
          <a:endParaRPr lang="en-US" sz="2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66651" y="36121"/>
        <a:ext cx="5955178" cy="667694"/>
      </dsp:txXfrm>
    </dsp:sp>
    <dsp:sp modelId="{EA4FF6A5-D233-493F-AFD4-5253A8385476}">
      <dsp:nvSpPr>
        <dsp:cNvPr id="0" name=""/>
        <dsp:cNvSpPr/>
      </dsp:nvSpPr>
      <dsp:spPr>
        <a:xfrm>
          <a:off x="0" y="2892351"/>
          <a:ext cx="8610600" cy="183204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416560" rIns="66827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Processor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:   Pentium 4.0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RAM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512 MB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HDD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  :   40 GB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2892351"/>
        <a:ext cx="8610600" cy="1832048"/>
      </dsp:txXfrm>
    </dsp:sp>
    <dsp:sp modelId="{114DE264-E388-4FA3-9A4C-111B12062411}">
      <dsp:nvSpPr>
        <dsp:cNvPr id="0" name=""/>
        <dsp:cNvSpPr/>
      </dsp:nvSpPr>
      <dsp:spPr>
        <a:xfrm>
          <a:off x="430530" y="2536670"/>
          <a:ext cx="6027420" cy="73993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Client Side</a:t>
          </a:r>
          <a:endParaRPr lang="en-US" sz="2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66651" y="2572791"/>
        <a:ext cx="5955178" cy="667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2566E-4B32-4728-8654-FCFCC74F58E7}">
      <dsp:nvSpPr>
        <dsp:cNvPr id="0" name=""/>
        <dsp:cNvSpPr/>
      </dsp:nvSpPr>
      <dsp:spPr>
        <a:xfrm>
          <a:off x="0" y="486185"/>
          <a:ext cx="8610600" cy="24094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12420" rIns="66827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Operating System    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:   Microsoft Windows 7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.NET Platform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 :   .NET Framework 3.5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Development IDE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:   Microsoft Visual Studio 2010 IDE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Database Server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:   Microsoft SQL Server 2008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486185"/>
        <a:ext cx="8610600" cy="2409411"/>
      </dsp:txXfrm>
    </dsp:sp>
    <dsp:sp modelId="{5629F0A9-8D94-44DE-AC63-A5BF116F14C6}">
      <dsp:nvSpPr>
        <dsp:cNvPr id="0" name=""/>
        <dsp:cNvSpPr/>
      </dsp:nvSpPr>
      <dsp:spPr>
        <a:xfrm>
          <a:off x="430530" y="73880"/>
          <a:ext cx="6027420" cy="76432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Server Side</a:t>
          </a:r>
          <a:endParaRPr lang="en-US" sz="2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67841" y="111191"/>
        <a:ext cx="5952798" cy="689705"/>
      </dsp:txXfrm>
    </dsp:sp>
    <dsp:sp modelId="{EA4FF6A5-D233-493F-AFD4-5253A8385476}">
      <dsp:nvSpPr>
        <dsp:cNvPr id="0" name=""/>
        <dsp:cNvSpPr/>
      </dsp:nvSpPr>
      <dsp:spPr>
        <a:xfrm>
          <a:off x="0" y="3484424"/>
          <a:ext cx="8610600" cy="173526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8278" tIns="312420" rIns="66827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Operating System    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:   Microsoft Windows 7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.NET Platform 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  :   .NET Framework 3.5 or above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  <a:p>
          <a:pPr marL="171450" lvl="1" indent="-171450" algn="l" defTabSz="8001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Database Client</a:t>
          </a:r>
          <a:r>
            <a:rPr lang="en-US" sz="1800" b="0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       :   Microsoft SQL Server 2008</a:t>
          </a:r>
          <a:endParaRPr lang="en-US" sz="1800" b="0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3484424"/>
        <a:ext cx="8610600" cy="1735267"/>
      </dsp:txXfrm>
    </dsp:sp>
    <dsp:sp modelId="{114DE264-E388-4FA3-9A4C-111B12062411}">
      <dsp:nvSpPr>
        <dsp:cNvPr id="0" name=""/>
        <dsp:cNvSpPr/>
      </dsp:nvSpPr>
      <dsp:spPr>
        <a:xfrm>
          <a:off x="430530" y="3045667"/>
          <a:ext cx="6027420" cy="76432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2000"/>
                <a:satMod val="180000"/>
              </a:schemeClr>
            </a:gs>
            <a:gs pos="65000">
              <a:schemeClr val="lt1">
                <a:hueOff val="0"/>
                <a:satOff val="0"/>
                <a:lumOff val="0"/>
                <a:alphaOff val="0"/>
                <a:tint val="32000"/>
                <a:satMod val="25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23000"/>
                <a:satMod val="300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7822" tIns="0" rIns="227822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Client Side</a:t>
          </a:r>
          <a:endParaRPr lang="en-US" sz="2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67841" y="3082978"/>
        <a:ext cx="5952798" cy="689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3E4739-C569-411C-8651-9F6989811296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B28EA-7E62-43B4-B775-5C513D0BF33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2518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Liaison – By</a:t>
            </a:r>
            <a:r>
              <a:rPr lang="en-US" baseline="0" dirty="0" smtClean="0"/>
              <a:t> the reference from the oxford dictionary liaison means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Communication or cooperation which facilitates a close working relationship between people or organizations.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B28EA-7E62-43B4-B775-5C513D0BF33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OPR – Overseas Purchase Requisition</a:t>
            </a:r>
          </a:p>
          <a:p>
            <a:r>
              <a:rPr lang="en-US" dirty="0" smtClean="0"/>
              <a:t>OPO – Overseas Purchase Order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B28EA-7E62-43B4-B775-5C513D0BF33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7B28EA-7E62-43B4-B775-5C513D0BF33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967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gradFill flip="none" rotWithShape="1">
                  <a:gsLst>
                    <a:gs pos="0">
                      <a:schemeClr val="accent1"/>
                    </a:gs>
                    <a:gs pos="8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0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50" name="Rectangle 66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692275"/>
            <a:ext cx="7772400" cy="17367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74851" name="Rectangle 6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374852" name="Rectangle 68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74853" name="Rectangle 69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74854" name="Rectangle 7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E32B643-8872-45D1-AB77-7A6244972B79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0250" y="1905000"/>
            <a:ext cx="7681913" cy="1523495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5400">
                <a:gradFill flip="none" rotWithShape="1">
                  <a:gsLst>
                    <a:gs pos="0">
                      <a:schemeClr val="accent1"/>
                    </a:gs>
                    <a:gs pos="8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249" y="4344988"/>
            <a:ext cx="7681913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0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0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381000" y="1411553"/>
            <a:ext cx="8382000" cy="2200602"/>
          </a:xfrm>
        </p:spPr>
        <p:txBody>
          <a:bodyPr/>
          <a:lstStyle>
            <a:lvl1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buSzPct val="70000"/>
              <a:buFont typeface="Wingdings" pitchFamily="2" charset="2"/>
              <a:buChar char="l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6238875"/>
            <a:ext cx="9144001" cy="619125"/>
          </a:xfrm>
          <a:solidFill>
            <a:srgbClr val="FFFF99"/>
          </a:solidFill>
        </p:spPr>
        <p:txBody>
          <a:bodyPr wrap="square" lIns="152394" tIns="76197" rIns="152394" bIns="76197" anchor="b" anchorCtr="0">
            <a:noAutofit/>
          </a:bodyPr>
          <a:lstStyle>
            <a:lvl1pPr algn="r">
              <a:buFont typeface="Arial" pitchFamily="34" charset="0"/>
              <a:buNone/>
              <a:defRPr>
                <a:solidFill>
                  <a:srgbClr val="000000"/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0"/>
            <a:ext cx="7043208" cy="1523494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8955" y="4344988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49" y="2355850"/>
            <a:ext cx="7690114" cy="1384994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 extrusionH="88900" contourW="2540">
              <a:bevelT w="38100" h="31750"/>
              <a:contourClr>
                <a:srgbClr val="F4A234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03288" y="4535488"/>
            <a:ext cx="7485062" cy="1081087"/>
          </a:xfrm>
        </p:spPr>
        <p:txBody>
          <a:bodyPr anchor="b"/>
          <a:lstStyle>
            <a:lvl1pPr>
              <a:lnSpc>
                <a:spcPct val="110000"/>
              </a:lnSpc>
              <a:defRPr sz="26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903288" y="5605463"/>
            <a:ext cx="7510462" cy="800100"/>
          </a:xfrm>
        </p:spPr>
        <p:txBody>
          <a:bodyPr tIns="45720" bIns="45720"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624013"/>
            <a:ext cx="4186238" cy="4313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624013"/>
            <a:ext cx="4186237" cy="4313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12875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01713"/>
            <a:ext cx="2130425" cy="4935537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01713"/>
            <a:ext cx="6242050" cy="493553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411553"/>
            <a:ext cx="4114800" cy="2129814"/>
          </a:xfrm>
        </p:spPr>
        <p:txBody>
          <a:bodyPr/>
          <a:lstStyle>
            <a:lvl1pPr marL="339976" indent="-339976">
              <a:lnSpc>
                <a:spcPct val="90000"/>
              </a:lnSpc>
              <a:defRPr sz="2800"/>
            </a:lvl1pPr>
            <a:lvl2pPr marL="673338" indent="-325424">
              <a:lnSpc>
                <a:spcPct val="90000"/>
              </a:lnSpc>
              <a:defRPr sz="2400"/>
            </a:lvl2pPr>
            <a:lvl3pPr marL="953785" indent="-288384">
              <a:lnSpc>
                <a:spcPct val="90000"/>
              </a:lnSpc>
              <a:defRPr sz="2000"/>
            </a:lvl3pPr>
            <a:lvl4pPr marL="1227618" indent="-273833">
              <a:lnSpc>
                <a:spcPct val="90000"/>
              </a:lnSpc>
              <a:defRPr sz="1800"/>
            </a:lvl4pPr>
            <a:lvl5pPr marL="1516002" indent="-280447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1553"/>
            <a:ext cx="4114800" cy="2129814"/>
          </a:xfrm>
        </p:spPr>
        <p:txBody>
          <a:bodyPr/>
          <a:lstStyle>
            <a:lvl1pPr marL="347914" indent="-347914">
              <a:lnSpc>
                <a:spcPct val="90000"/>
              </a:lnSpc>
              <a:defRPr sz="2800"/>
            </a:lvl1pPr>
            <a:lvl2pPr marL="673338" indent="-339976">
              <a:lnSpc>
                <a:spcPct val="90000"/>
              </a:lnSpc>
              <a:defRPr sz="2400"/>
            </a:lvl2pPr>
            <a:lvl3pPr marL="961722" indent="-302936">
              <a:lnSpc>
                <a:spcPct val="90000"/>
              </a:lnSpc>
              <a:defRPr sz="2000"/>
            </a:lvl3pPr>
            <a:lvl4pPr marL="1227618" indent="-265896">
              <a:lnSpc>
                <a:spcPct val="90000"/>
              </a:lnSpc>
              <a:defRPr sz="1800"/>
            </a:lvl4pPr>
            <a:lvl5pPr marL="1516002" indent="-273833">
              <a:lnSpc>
                <a:spcPct val="90000"/>
              </a:lnSpc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903288" y="4535488"/>
            <a:ext cx="7485062" cy="1081087"/>
          </a:xfrm>
        </p:spPr>
        <p:txBody>
          <a:bodyPr anchor="b"/>
          <a:lstStyle>
            <a:lvl1pPr>
              <a:lnSpc>
                <a:spcPct val="110000"/>
              </a:lnSpc>
              <a:defRPr sz="2600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111630" name="Rectangle 12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903288" y="5605463"/>
            <a:ext cx="7510462" cy="800100"/>
          </a:xfrm>
        </p:spPr>
        <p:txBody>
          <a:bodyPr tIns="45720" bIns="45720"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95275" y="1624013"/>
            <a:ext cx="4186238" cy="4313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3913" y="1624013"/>
            <a:ext cx="4186237" cy="43132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1553"/>
            <a:ext cx="4114800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999" y="2174875"/>
            <a:ext cx="4114800" cy="1537344"/>
          </a:xfrm>
        </p:spPr>
        <p:txBody>
          <a:bodyPr/>
          <a:lstStyle>
            <a:lvl1pPr marL="281770" indent="-281770">
              <a:defRPr sz="2300"/>
            </a:lvl1pPr>
            <a:lvl2pPr marL="562218" indent="-265896">
              <a:defRPr sz="2000"/>
            </a:lvl2pPr>
            <a:lvl3pPr marL="813562" indent="-243407">
              <a:defRPr sz="1800"/>
            </a:lvl3pPr>
            <a:lvl4pPr marL="1050354" indent="-228856">
              <a:defRPr sz="1700"/>
            </a:lvl4pPr>
            <a:lvl5pPr marL="1279210" indent="-206367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981" y="1411553"/>
            <a:ext cx="4117019" cy="692498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5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0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117974" cy="1537344"/>
          </a:xfrm>
        </p:spPr>
        <p:txBody>
          <a:bodyPr/>
          <a:lstStyle>
            <a:lvl1pPr marL="296321" indent="-296321">
              <a:defRPr sz="2300"/>
            </a:lvl1pPr>
            <a:lvl2pPr marL="570155" indent="-273833">
              <a:defRPr sz="2000"/>
            </a:lvl2pPr>
            <a:lvl3pPr marL="821499" indent="-244730">
              <a:defRPr sz="1800"/>
            </a:lvl3pPr>
            <a:lvl4pPr marL="1050354" indent="-236793">
              <a:defRPr sz="1700"/>
            </a:lvl4pPr>
            <a:lvl5pPr marL="1279210" indent="-220919"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89725" y="1001713"/>
            <a:ext cx="2130425" cy="4935537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95275" y="1001713"/>
            <a:ext cx="6242050" cy="4935537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1000" y="1411552"/>
            <a:ext cx="8382000" cy="221086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722313" y="1905000"/>
            <a:ext cx="8040688" cy="1938992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ALKIN - Prints in GRAYS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chemeClr val="accent1"/>
              </a:gs>
              <a:gs pos="8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060450"/>
            <a:ext cx="85248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14300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das Titelformat zu bearbeiten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sz="1000"/>
              <a:t>Page </a:t>
            </a:r>
            <a:r>
              <a:rPr lang="de-DE" sz="1000">
                <a:sym typeface="Wingdings" pitchFamily="2" charset="2"/>
              </a:rPr>
              <a:t></a:t>
            </a:r>
            <a:r>
              <a:rPr lang="de-DE" sz="1000"/>
              <a:t> </a:t>
            </a:r>
            <a:fld id="{02E091B8-34D8-4D28-919A-7DDEF84914CC}" type="slidenum">
              <a:rPr lang="de-DE" sz="1000"/>
              <a:pPr/>
              <a:t>‹#›</a:t>
            </a:fld>
            <a:endParaRPr lang="de-DE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5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 cstate="print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412875"/>
            <a:ext cx="8382000" cy="21359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transition>
    <p:fade/>
  </p:transition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dirty="0" smtClean="0">
          <a:ln w="3175">
            <a:noFill/>
          </a:ln>
          <a:gradFill flip="none" rotWithShape="1">
            <a:gsLst>
              <a:gs pos="0">
                <a:schemeClr val="accent1"/>
              </a:gs>
              <a:gs pos="8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396875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5"/>
        </a:buBlip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914400" indent="-3968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258888" indent="-344488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4963" indent="-346075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1941513" indent="-336550" algn="l" defTabSz="914363" rtl="0" eaLnBrk="1" latinLnBrk="0" hangingPunct="1">
        <a:lnSpc>
          <a:spcPct val="90000"/>
        </a:lnSpc>
        <a:spcBef>
          <a:spcPct val="20000"/>
        </a:spcBef>
        <a:buFontTx/>
        <a:buBlip>
          <a:blip r:embed="rId16"/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 cstate="print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>
    <p:fade/>
  </p:transition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95275" y="1060450"/>
            <a:ext cx="85248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1059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365875"/>
            <a:ext cx="28956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noProof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300038" y="114300"/>
            <a:ext cx="8520112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Klicken Sie, um das Titelformat zu bearbeiten</a:t>
            </a:r>
          </a:p>
        </p:txBody>
      </p:sp>
      <p:sp>
        <p:nvSpPr>
          <p:cNvPr id="110597" name="Rectangle 5"/>
          <p:cNvSpPr>
            <a:spLocks noChangeArrowheads="1"/>
          </p:cNvSpPr>
          <p:nvPr/>
        </p:nvSpPr>
        <p:spPr bwMode="gray">
          <a:xfrm>
            <a:off x="219075" y="6365875"/>
            <a:ext cx="134302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de-DE" sz="1000"/>
              <a:t>Page </a:t>
            </a:r>
            <a:r>
              <a:rPr lang="de-DE" sz="1000">
                <a:sym typeface="Wingdings" pitchFamily="2" charset="2"/>
              </a:rPr>
              <a:t></a:t>
            </a:r>
            <a:r>
              <a:rPr lang="de-DE" sz="1000"/>
              <a:t> </a:t>
            </a:r>
            <a:fld id="{02E091B8-34D8-4D28-919A-7DDEF84914CC}" type="slidenum">
              <a:rPr lang="de-DE" sz="1000"/>
              <a:pPr/>
              <a:t>‹#›</a:t>
            </a:fld>
            <a:endParaRPr lang="de-DE" sz="10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180975" indent="-180975" algn="l" rtl="0" eaLnBrk="1" fontAlgn="base" hangingPunct="1">
        <a:spcBef>
          <a:spcPct val="0"/>
        </a:spcBef>
        <a:spcAft>
          <a:spcPct val="40000"/>
        </a:spcAft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61938" algn="l" rtl="0" eaLnBrk="1" fontAlgn="base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2pPr>
      <a:lvl3pPr marL="720725" indent="-274638" algn="l" rtl="0" eaLnBrk="1" fontAlgn="base" hangingPunct="1">
        <a:spcBef>
          <a:spcPct val="0"/>
        </a:spcBef>
        <a:spcAft>
          <a:spcPct val="4000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987425" indent="-265113" algn="l" rtl="0" eaLnBrk="1" fontAlgn="base" hangingPunct="1">
        <a:spcBef>
          <a:spcPct val="0"/>
        </a:spcBef>
        <a:spcAft>
          <a:spcPct val="4000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12541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17113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1685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26257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082925" indent="-265113" algn="l" rtl="0" eaLnBrk="1" fontAlgn="base" hangingPunct="1">
        <a:spcBef>
          <a:spcPct val="0"/>
        </a:spcBef>
        <a:spcAft>
          <a:spcPct val="4000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862B8-BCE9-437B-B7E5-7F3FD66EB86F}" type="datetimeFigureOut">
              <a:rPr lang="en-US" smtClean="0"/>
              <a:pPr/>
              <a:t>11/29/2015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FE752-EB78-4C44-8450-6604BE944EA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ite rectangle.png"/>
          <p:cNvPicPr>
            <a:picLocks noChangeAspect="1"/>
          </p:cNvPicPr>
          <p:nvPr/>
        </p:nvPicPr>
        <p:blipFill>
          <a:blip r:embed="rId4" cstate="print"/>
          <a:srcRect b="10453"/>
          <a:stretch>
            <a:fillRect/>
          </a:stretch>
        </p:blipFill>
        <p:spPr>
          <a:xfrm>
            <a:off x="0" y="1299706"/>
            <a:ext cx="9144000" cy="55582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230188"/>
            <a:ext cx="8382000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2" y="1905000"/>
            <a:ext cx="8040688" cy="21082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ransition>
    <p:fade/>
  </p:transition>
  <p:hf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5" dirty="0" smtClean="0">
          <a:ln w="3175">
            <a:noFill/>
          </a:ln>
          <a:gradFill flip="none" rotWithShape="1">
            <a:gsLst>
              <a:gs pos="0">
                <a:srgbClr val="FFFFB9"/>
              </a:gs>
              <a:gs pos="36000">
                <a:srgbClr val="FFFF99"/>
              </a:gs>
              <a:gs pos="86000">
                <a:srgbClr val="F6AE1E"/>
              </a:gs>
            </a:gsLst>
            <a:lin ang="5400000" scaled="0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30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1pPr>
      <a:lvl2pPr marL="384954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8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2pPr>
      <a:lvl3pPr marL="761970" indent="-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3pPr>
      <a:lvl4pPr marL="1094009" indent="7937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4pPr>
      <a:lvl5pPr marL="1426047" indent="0" algn="l" defTabSz="914363" rtl="0" eaLnBrk="1" latinLnBrk="0" hangingPunct="1">
        <a:lnSpc>
          <a:spcPct val="90000"/>
        </a:lnSpc>
        <a:spcBef>
          <a:spcPct val="20000"/>
        </a:spcBef>
        <a:buFont typeface="Arial" pitchFamily="34" charset="0"/>
        <a:buNone/>
        <a:defRPr sz="2400" b="1" kern="1200">
          <a:solidFill>
            <a:schemeClr val="tx1"/>
          </a:solidFill>
          <a:latin typeface="Courier New" pitchFamily="49" charset="0"/>
          <a:ea typeface="+mn-ea"/>
          <a:cs typeface="Courier New" pitchFamily="49" charset="0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67134" y="2195513"/>
            <a:ext cx="8009732" cy="1462087"/>
          </a:xfrm>
          <a:effectLst/>
        </p:spPr>
        <p:txBody>
          <a:bodyPr anchor="ctr" anchorCtr="0"/>
          <a:lstStyle/>
          <a:p>
            <a:pPr algn="ctr"/>
            <a:r>
              <a:rPr lang="en-US" sz="4400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Times New Roman" pitchFamily="18" charset="0"/>
                <a:cs typeface="Times New Roman" pitchFamily="18" charset="0"/>
              </a:rPr>
              <a:t>INFORMATION  SYSTEM  for  LIAISON  COMPANY</a:t>
            </a:r>
            <a:endParaRPr lang="en-US" sz="4400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77692608"/>
              </p:ext>
            </p:extLst>
          </p:nvPr>
        </p:nvGraphicFramePr>
        <p:xfrm>
          <a:off x="1905000" y="4495800"/>
          <a:ext cx="5219700" cy="1503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/>
                <a:gridCol w="17145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Submitted By</a:t>
                      </a:r>
                      <a:endParaRPr lang="en-US" sz="2000" b="1" dirty="0"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Manish Mahesh Mayekar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12IT5017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Salman Parvez Dangra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09IT1014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Raza Abbas Syed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 smtClean="0">
                          <a:solidFill>
                            <a:srgbClr val="002060"/>
                          </a:solidFill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10IT1009</a:t>
                      </a:r>
                      <a:endParaRPr lang="en-US" sz="1800" b="1" dirty="0">
                        <a:solidFill>
                          <a:srgbClr val="00206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0"/>
                            </p:stCondLst>
                            <p:childTnLst>
                              <p:par>
                                <p:cTn id="1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867400" y="762000"/>
            <a:ext cx="2895601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Use  Case  Diagram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2783817" y="1447800"/>
            <a:ext cx="3657600" cy="5257800"/>
          </a:xfrm>
          <a:prstGeom prst="rect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b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Agri Chemicals Limited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Information System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1183617" y="2895600"/>
            <a:ext cx="457200" cy="838200"/>
            <a:chOff x="304800" y="1981200"/>
            <a:chExt cx="609600" cy="1447800"/>
          </a:xfr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29" name="Oval 28"/>
            <p:cNvSpPr/>
            <p:nvPr/>
          </p:nvSpPr>
          <p:spPr bwMode="auto">
            <a:xfrm>
              <a:off x="381000" y="19812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267494" y="2857500"/>
              <a:ext cx="685006" cy="794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0800000" flipV="1">
              <a:off x="304800" y="3200400"/>
              <a:ext cx="304800" cy="2286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0800000" flipH="1" flipV="1">
              <a:off x="609600" y="3200400"/>
              <a:ext cx="304800" cy="2286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381000" y="2667000"/>
              <a:ext cx="533400" cy="1588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7660617" y="3810000"/>
            <a:ext cx="457200" cy="838200"/>
            <a:chOff x="304800" y="1981200"/>
            <a:chExt cx="609600" cy="1447800"/>
          </a:xfr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</p:grpSpPr>
        <p:sp>
          <p:nvSpPr>
            <p:cNvPr id="60" name="Oval 59"/>
            <p:cNvSpPr/>
            <p:nvPr/>
          </p:nvSpPr>
          <p:spPr bwMode="auto">
            <a:xfrm>
              <a:off x="381000" y="1981200"/>
              <a:ext cx="533400" cy="5334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3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" pitchFamily="34" charset="0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 rot="5400000">
              <a:off x="267494" y="2857500"/>
              <a:ext cx="685006" cy="794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0800000" flipV="1">
              <a:off x="304800" y="3200400"/>
              <a:ext cx="304800" cy="2286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0800000" flipH="1" flipV="1">
              <a:off x="609600" y="3200400"/>
              <a:ext cx="304800" cy="228600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81000" y="2667000"/>
              <a:ext cx="533400" cy="1588"/>
            </a:xfrm>
            <a:prstGeom prst="line">
              <a:avLst/>
            </a:prstGeom>
            <a:grp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Oval 66"/>
          <p:cNvSpPr/>
          <p:nvPr/>
        </p:nvSpPr>
        <p:spPr bwMode="auto">
          <a:xfrm>
            <a:off x="3698217" y="1524000"/>
            <a:ext cx="1828800" cy="304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Login</a:t>
            </a:r>
          </a:p>
        </p:txBody>
      </p:sp>
      <p:sp>
        <p:nvSpPr>
          <p:cNvPr id="68" name="Oval 67"/>
          <p:cNvSpPr/>
          <p:nvPr/>
        </p:nvSpPr>
        <p:spPr bwMode="auto">
          <a:xfrm>
            <a:off x="3241017" y="1905000"/>
            <a:ext cx="2743200" cy="533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employee account details</a:t>
            </a:r>
          </a:p>
        </p:txBody>
      </p:sp>
      <p:sp>
        <p:nvSpPr>
          <p:cNvPr id="69" name="Oval 68"/>
          <p:cNvSpPr/>
          <p:nvPr/>
        </p:nvSpPr>
        <p:spPr bwMode="auto">
          <a:xfrm>
            <a:off x="3431517" y="2514600"/>
            <a:ext cx="2362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View employee daily activities</a:t>
            </a:r>
          </a:p>
        </p:txBody>
      </p:sp>
      <p:sp>
        <p:nvSpPr>
          <p:cNvPr id="70" name="Oval 69"/>
          <p:cNvSpPr/>
          <p:nvPr/>
        </p:nvSpPr>
        <p:spPr bwMode="auto">
          <a:xfrm>
            <a:off x="3355317" y="3048000"/>
            <a:ext cx="2514600" cy="533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Respond to OPR deletion Request</a:t>
            </a:r>
          </a:p>
        </p:txBody>
      </p:sp>
      <p:sp>
        <p:nvSpPr>
          <p:cNvPr id="71" name="Oval 70"/>
          <p:cNvSpPr/>
          <p:nvPr/>
        </p:nvSpPr>
        <p:spPr bwMode="auto">
          <a:xfrm>
            <a:off x="3279117" y="3733800"/>
            <a:ext cx="26670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Supplier Details</a:t>
            </a:r>
          </a:p>
        </p:txBody>
      </p:sp>
      <p:sp>
        <p:nvSpPr>
          <p:cNvPr id="72" name="Oval 71"/>
          <p:cNvSpPr/>
          <p:nvPr/>
        </p:nvSpPr>
        <p:spPr bwMode="auto">
          <a:xfrm>
            <a:off x="3126717" y="5410200"/>
            <a:ext cx="2971800" cy="6858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Generate Supplier or OPR deletion Request</a:t>
            </a:r>
          </a:p>
        </p:txBody>
      </p:sp>
      <p:sp>
        <p:nvSpPr>
          <p:cNvPr id="73" name="Oval 72"/>
          <p:cNvSpPr/>
          <p:nvPr/>
        </p:nvSpPr>
        <p:spPr bwMode="auto">
          <a:xfrm>
            <a:off x="3088617" y="4800600"/>
            <a:ext cx="3048000" cy="533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Print or View Supplier or OPR details</a:t>
            </a:r>
          </a:p>
        </p:txBody>
      </p:sp>
      <p:sp>
        <p:nvSpPr>
          <p:cNvPr id="74" name="Oval 73"/>
          <p:cNvSpPr/>
          <p:nvPr/>
        </p:nvSpPr>
        <p:spPr bwMode="auto">
          <a:xfrm>
            <a:off x="3564867" y="4267200"/>
            <a:ext cx="20955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OPR Details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6417" y="3810000"/>
            <a:ext cx="140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Administrator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355817" y="4724400"/>
            <a:ext cx="1061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Employee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81" name="Straight Arrow Connector 80"/>
          <p:cNvCxnSpPr>
            <a:endCxn id="67" idx="2"/>
          </p:cNvCxnSpPr>
          <p:nvPr/>
        </p:nvCxnSpPr>
        <p:spPr>
          <a:xfrm flipV="1">
            <a:off x="1717017" y="1676400"/>
            <a:ext cx="1981200" cy="12192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68" idx="2"/>
          </p:cNvCxnSpPr>
          <p:nvPr/>
        </p:nvCxnSpPr>
        <p:spPr>
          <a:xfrm flipV="1">
            <a:off x="1793217" y="2171700"/>
            <a:ext cx="1447800" cy="8763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69" idx="2"/>
          </p:cNvCxnSpPr>
          <p:nvPr/>
        </p:nvCxnSpPr>
        <p:spPr>
          <a:xfrm flipV="1">
            <a:off x="1793217" y="2743200"/>
            <a:ext cx="1638300" cy="4572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70" idx="2"/>
          </p:cNvCxnSpPr>
          <p:nvPr/>
        </p:nvCxnSpPr>
        <p:spPr>
          <a:xfrm>
            <a:off x="1793217" y="3276600"/>
            <a:ext cx="1562100" cy="381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endCxn id="72" idx="6"/>
          </p:cNvCxnSpPr>
          <p:nvPr/>
        </p:nvCxnSpPr>
        <p:spPr>
          <a:xfrm rot="10800000" flipV="1">
            <a:off x="6098517" y="4495800"/>
            <a:ext cx="1333500" cy="12573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rot="10800000" flipV="1">
            <a:off x="5679417" y="4267200"/>
            <a:ext cx="1752600" cy="2286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endCxn id="73" idx="6"/>
          </p:cNvCxnSpPr>
          <p:nvPr/>
        </p:nvCxnSpPr>
        <p:spPr>
          <a:xfrm rot="10800000" flipV="1">
            <a:off x="6136617" y="4343400"/>
            <a:ext cx="1295400" cy="7239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endCxn id="71" idx="6"/>
          </p:cNvCxnSpPr>
          <p:nvPr/>
        </p:nvCxnSpPr>
        <p:spPr>
          <a:xfrm rot="10800000">
            <a:off x="5946117" y="3962400"/>
            <a:ext cx="1409700" cy="1524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rot="10800000">
            <a:off x="5527017" y="1676400"/>
            <a:ext cx="2209800" cy="1981200"/>
          </a:xfrm>
          <a:prstGeom prst="straightConnector1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648200" y="762000"/>
            <a:ext cx="41148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Data  Flow  Diagram  Level  0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2479471" y="1663071"/>
            <a:ext cx="18288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Administrator</a:t>
            </a:r>
          </a:p>
        </p:txBody>
      </p:sp>
      <p:sp>
        <p:nvSpPr>
          <p:cNvPr id="109" name="Rectangle 108"/>
          <p:cNvSpPr/>
          <p:nvPr/>
        </p:nvSpPr>
        <p:spPr bwMode="auto">
          <a:xfrm>
            <a:off x="6591300" y="4939671"/>
            <a:ext cx="18288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Employee</a:t>
            </a:r>
          </a:p>
        </p:txBody>
      </p:sp>
      <p:sp>
        <p:nvSpPr>
          <p:cNvPr id="111" name="Oval 110"/>
          <p:cNvSpPr/>
          <p:nvPr/>
        </p:nvSpPr>
        <p:spPr bwMode="auto">
          <a:xfrm>
            <a:off x="2327071" y="4253871"/>
            <a:ext cx="2133600" cy="2133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Agri Chemical Ltd.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Information System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rot="5400000">
            <a:off x="2251268" y="3416068"/>
            <a:ext cx="1675606" cy="1588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rot="10800000">
            <a:off x="4460671" y="5166683"/>
            <a:ext cx="2130629" cy="1587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rot="5400000" flipH="1" flipV="1">
            <a:off x="2860471" y="3415671"/>
            <a:ext cx="1676400" cy="1588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 rot="16200000">
            <a:off x="2600796" y="3263271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Login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5160527" y="4860494"/>
            <a:ext cx="668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Login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 rot="16200000">
            <a:off x="3182851" y="3263271"/>
            <a:ext cx="1491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Authentication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4838700" y="5546294"/>
            <a:ext cx="1491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Authentication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50" name="Elbow Connector 149"/>
          <p:cNvCxnSpPr/>
          <p:nvPr/>
        </p:nvCxnSpPr>
        <p:spPr>
          <a:xfrm rot="5400000">
            <a:off x="688771" y="3529971"/>
            <a:ext cx="3429000" cy="152400"/>
          </a:xfrm>
          <a:prstGeom prst="bentConnector4">
            <a:avLst>
              <a:gd name="adj1" fmla="val -183"/>
              <a:gd name="adj2" fmla="val 285822"/>
            </a:avLst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 rot="16200000">
            <a:off x="43075" y="3410690"/>
            <a:ext cx="36506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Employee details &amp; Activities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89" name="Shape 188"/>
          <p:cNvCxnSpPr>
            <a:endCxn id="111" idx="3"/>
          </p:cNvCxnSpPr>
          <p:nvPr/>
        </p:nvCxnSpPr>
        <p:spPr>
          <a:xfrm rot="5400000">
            <a:off x="809241" y="3493361"/>
            <a:ext cx="4411942" cy="751363"/>
          </a:xfrm>
          <a:prstGeom prst="bentConnector5">
            <a:avLst>
              <a:gd name="adj1" fmla="val -3738"/>
              <a:gd name="adj2" fmla="val 304607"/>
              <a:gd name="adj3" fmla="val 99922"/>
            </a:avLst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 rot="16200000">
            <a:off x="-1325346" y="3649447"/>
            <a:ext cx="4406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Respond to OPR and Supplier deletion Request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 rot="10800000" flipH="1">
            <a:off x="4460671" y="5473071"/>
            <a:ext cx="2130629" cy="1587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hape 203"/>
          <p:cNvCxnSpPr>
            <a:stCxn id="109" idx="0"/>
          </p:cNvCxnSpPr>
          <p:nvPr/>
        </p:nvCxnSpPr>
        <p:spPr>
          <a:xfrm rot="16200000" flipV="1">
            <a:off x="5638800" y="3072771"/>
            <a:ext cx="381000" cy="3352800"/>
          </a:xfrm>
          <a:prstGeom prst="bentConnector2">
            <a:avLst/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4229100" y="6235071"/>
            <a:ext cx="3203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OPR and Supplier Details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206" name="Shape 205"/>
          <p:cNvCxnSpPr>
            <a:endCxn id="111" idx="5"/>
          </p:cNvCxnSpPr>
          <p:nvPr/>
        </p:nvCxnSpPr>
        <p:spPr>
          <a:xfrm rot="10800000" flipV="1">
            <a:off x="4148212" y="5854071"/>
            <a:ext cx="3357488" cy="220942"/>
          </a:xfrm>
          <a:prstGeom prst="bentConnector4">
            <a:avLst>
              <a:gd name="adj1" fmla="val 227"/>
              <a:gd name="adj2" fmla="val 344887"/>
            </a:avLst>
          </a:prstGeom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4457700" y="3949071"/>
            <a:ext cx="2653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Generate OPR and Supplier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Deletion Request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6910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8" grpId="0" animBg="1"/>
      <p:bldP spid="109" grpId="0" animBg="1"/>
      <p:bldP spid="111" grpId="0" animBg="1"/>
      <p:bldP spid="141" grpId="0"/>
      <p:bldP spid="143" grpId="0"/>
      <p:bldP spid="144" grpId="0"/>
      <p:bldP spid="146" grpId="0"/>
      <p:bldP spid="169" grpId="0"/>
      <p:bldP spid="194" grpId="0"/>
      <p:bldP spid="205" grpId="0"/>
      <p:bldP spid="2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0" y="762000"/>
            <a:ext cx="26670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Activity  Diagram</a:t>
            </a:r>
          </a:p>
        </p:txBody>
      </p:sp>
      <p:pic>
        <p:nvPicPr>
          <p:cNvPr id="24" name="Picture 23" descr="Drawing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1" y="1295400"/>
            <a:ext cx="754379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96910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Technologies   Used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49357033"/>
              </p:ext>
            </p:extLst>
          </p:nvPr>
        </p:nvGraphicFramePr>
        <p:xfrm>
          <a:off x="381000" y="1447800"/>
          <a:ext cx="8001000" cy="4987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85085C-B040-4CF0-B7C5-125126C37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graphicEl>
                                              <a:dgm id="{AD85085C-B040-4CF0-B7C5-125126C375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graphicEl>
                                              <a:dgm id="{AD85085C-B040-4CF0-B7C5-125126C37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graphicEl>
                                              <a:dgm id="{AD85085C-B040-4CF0-B7C5-125126C37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graphicEl>
                                              <a:dgm id="{AD85085C-B040-4CF0-B7C5-125126C375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3A4924-0EA8-4361-9F07-C30652E0E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">
                                            <p:graphicEl>
                                              <a:dgm id="{D53A4924-0EA8-4361-9F07-C30652E0E4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4">
                                            <p:graphicEl>
                                              <a:dgm id="{D53A4924-0EA8-4361-9F07-C30652E0E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 fill="hold"/>
                                        <p:tgtEl>
                                          <p:spTgt spid="4">
                                            <p:graphicEl>
                                              <a:dgm id="{D53A4924-0EA8-4361-9F07-C30652E0E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0" fill="hold"/>
                                        <p:tgtEl>
                                          <p:spTgt spid="4">
                                            <p:graphicEl>
                                              <a:dgm id="{D53A4924-0EA8-4361-9F07-C30652E0E4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672F333-D5F0-4B44-A9C8-C49772154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4">
                                            <p:graphicEl>
                                              <a:dgm id="{D672F333-D5F0-4B44-A9C8-C497721546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0" fill="hold"/>
                                        <p:tgtEl>
                                          <p:spTgt spid="4">
                                            <p:graphicEl>
                                              <a:dgm id="{D672F333-D5F0-4B44-A9C8-C49772154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0" fill="hold"/>
                                        <p:tgtEl>
                                          <p:spTgt spid="4">
                                            <p:graphicEl>
                                              <a:dgm id="{D672F333-D5F0-4B44-A9C8-C49772154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4">
                                            <p:graphicEl>
                                              <a:dgm id="{D672F333-D5F0-4B44-A9C8-C497721546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89FC0F-EBBE-4575-B0BC-3461A93A7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3000"/>
                                        <p:tgtEl>
                                          <p:spTgt spid="4">
                                            <p:graphicEl>
                                              <a:dgm id="{2B89FC0F-EBBE-4575-B0BC-3461A93A77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3000" fill="hold"/>
                                        <p:tgtEl>
                                          <p:spTgt spid="4">
                                            <p:graphicEl>
                                              <a:dgm id="{2B89FC0F-EBBE-4575-B0BC-3461A93A7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4">
                                            <p:graphicEl>
                                              <a:dgm id="{2B89FC0F-EBBE-4575-B0BC-3461A93A7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4">
                                            <p:graphicEl>
                                              <a:dgm id="{2B89FC0F-EBBE-4575-B0BC-3461A93A77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B5FE20-1F0A-449E-9130-CB262B24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0"/>
                                        <p:tgtEl>
                                          <p:spTgt spid="4">
                                            <p:graphicEl>
                                              <a:dgm id="{7DB5FE20-1F0A-449E-9130-CB262B24E4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0" fill="hold"/>
                                        <p:tgtEl>
                                          <p:spTgt spid="4">
                                            <p:graphicEl>
                                              <a:dgm id="{7DB5FE20-1F0A-449E-9130-CB262B24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4">
                                            <p:graphicEl>
                                              <a:dgm id="{7DB5FE20-1F0A-449E-9130-CB262B24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4">
                                            <p:graphicEl>
                                              <a:dgm id="{7DB5FE20-1F0A-449E-9130-CB262B24E4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69D2B32-4ED7-40BB-9A3F-43FB75F15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0"/>
                                        <p:tgtEl>
                                          <p:spTgt spid="4">
                                            <p:graphicEl>
                                              <a:dgm id="{069D2B32-4ED7-40BB-9A3F-43FB75F15E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0" fill="hold"/>
                                        <p:tgtEl>
                                          <p:spTgt spid="4">
                                            <p:graphicEl>
                                              <a:dgm id="{069D2B32-4ED7-40BB-9A3F-43FB75F15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0" fill="hold"/>
                                        <p:tgtEl>
                                          <p:spTgt spid="4">
                                            <p:graphicEl>
                                              <a:dgm id="{069D2B32-4ED7-40BB-9A3F-43FB75F15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0" fill="hold"/>
                                        <p:tgtEl>
                                          <p:spTgt spid="4">
                                            <p:graphicEl>
                                              <a:dgm id="{069D2B32-4ED7-40BB-9A3F-43FB75F15E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 uiExpand="1">
        <p:bldSub>
          <a:bldDgm bld="lvlOne" rev="1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Technical   Requirements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887736241"/>
              </p:ext>
            </p:extLst>
          </p:nvPr>
        </p:nvGraphicFramePr>
        <p:xfrm>
          <a:off x="304800" y="1676400"/>
          <a:ext cx="86106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257800" y="762000"/>
            <a:ext cx="35814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Hardware Requirements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29F0A9-8D94-44DE-AC63-A5BF116F1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5">
                                            <p:graphicEl>
                                              <a:dgm id="{5629F0A9-8D94-44DE-AC63-A5BF116F1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4DE264-E388-4FA3-9A4C-111B12062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5">
                                            <p:graphicEl>
                                              <a:dgm id="{114DE264-E388-4FA3-9A4C-111B12062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32566E-4B32-4728-8654-FCFCC74F5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5">
                                            <p:graphicEl>
                                              <a:dgm id="{AA32566E-4B32-4728-8654-FCFCC74F5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4FF6A5-D233-493F-AFD4-5253A8385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5">
                                            <p:graphicEl>
                                              <a:dgm id="{EA4FF6A5-D233-493F-AFD4-5253A8385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1" uiExpand="1">
        <p:bldSub>
          <a:bldDgm bld="lvlOne"/>
        </p:bldSub>
      </p:bldGraphic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01296743"/>
              </p:ext>
            </p:extLst>
          </p:nvPr>
        </p:nvGraphicFramePr>
        <p:xfrm>
          <a:off x="304800" y="13716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5257800" y="762000"/>
            <a:ext cx="35814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xmlns="" val="1080082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629F0A9-8D94-44DE-AC63-A5BF116F1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5">
                                            <p:graphicEl>
                                              <a:dgm id="{5629F0A9-8D94-44DE-AC63-A5BF116F1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4DE264-E388-4FA3-9A4C-111B120624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5">
                                            <p:graphicEl>
                                              <a:dgm id="{114DE264-E388-4FA3-9A4C-111B120624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32566E-4B32-4728-8654-FCFCC74F58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5">
                                            <p:graphicEl>
                                              <a:dgm id="{AA32566E-4B32-4728-8654-FCFCC74F58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4FF6A5-D233-493F-AFD4-5253A8385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5">
                                            <p:graphicEl>
                                              <a:dgm id="{EA4FF6A5-D233-493F-AFD4-5253A8385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One"/>
        </p:bldSub>
      </p:bldGraphic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685800" y="1447800"/>
            <a:ext cx="7772400" cy="4640262"/>
            <a:chOff x="685800" y="1074738"/>
            <a:chExt cx="7772400" cy="5089525"/>
          </a:xfrm>
        </p:grpSpPr>
        <p:pic>
          <p:nvPicPr>
            <p:cNvPr id="2" name="Picture 1" descr="Splash Screen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1074738"/>
              <a:ext cx="7772400" cy="470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5821363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Splash Screen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" name="Title 1"/>
          <p:cNvSpPr txBox="1">
            <a:spLocks/>
          </p:cNvSpPr>
          <p:nvPr/>
        </p:nvSpPr>
        <p:spPr>
          <a:xfrm>
            <a:off x="381000" y="284202"/>
            <a:ext cx="8382000" cy="49859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mbria" pitchFamily="18" charset="0"/>
                <a:ea typeface="+mn-ea"/>
                <a:cs typeface="Arial" charset="0"/>
              </a:rPr>
              <a:t>Snapshot  of   System</a:t>
            </a:r>
            <a:endParaRPr kumimoji="0" lang="en-US" sz="3600" b="1" i="0" u="none" strike="noStrike" kern="1200" cap="none" spc="-150" normalizeH="0" baseline="0" noProof="0" dirty="0">
              <a:ln w="3175">
                <a:noFill/>
              </a:ln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mbria" pitchFamily="18" charset="0"/>
              <a:ea typeface="+mn-ea"/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685800" y="1524000"/>
            <a:ext cx="7772400" cy="4699000"/>
            <a:chOff x="685800" y="1270000"/>
            <a:chExt cx="7772400" cy="4699000"/>
          </a:xfrm>
        </p:grpSpPr>
        <p:pic>
          <p:nvPicPr>
            <p:cNvPr id="2" name="Picture 1" descr="Login Window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1270000"/>
              <a:ext cx="7772400" cy="431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56261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Login Window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1104900" y="1416004"/>
            <a:ext cx="6934200" cy="5213396"/>
            <a:chOff x="685800" y="696913"/>
            <a:chExt cx="7772400" cy="5843587"/>
          </a:xfrm>
        </p:grpSpPr>
        <p:pic>
          <p:nvPicPr>
            <p:cNvPr id="2" name="Picture 1" descr="Create Backup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696913"/>
              <a:ext cx="7772400" cy="5462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61976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Create Backup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1133436" y="1371600"/>
            <a:ext cx="6877128" cy="5170487"/>
            <a:chOff x="685800" y="696913"/>
            <a:chExt cx="7772400" cy="5843587"/>
          </a:xfrm>
        </p:grpSpPr>
        <p:pic>
          <p:nvPicPr>
            <p:cNvPr id="2" name="Picture 1" descr="Restore Database.pn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696913"/>
              <a:ext cx="7772400" cy="54625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6197600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Restore Database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smtClean="0">
                <a:solidFill>
                  <a:schemeClr val="tx1"/>
                </a:solidFill>
                <a:latin typeface="Cambria" pitchFamily="18" charset="0"/>
              </a:rPr>
              <a:t>Introduction 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505849"/>
          </a:xfrm>
        </p:spPr>
        <p:txBody>
          <a:bodyPr numCol="1" anchor="ctr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Agri Chemicals Limited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is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liaison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company who acts as a link to assist communication or corporation between two parties.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The company is established in the year 2002 &amp; incorporated in United Kingdom. The company branch office is located in Andheri, Mumbai. Company deals with variety of products like – Tiles, chemicals, paint, machinery and part manufacturer and etc.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742950" y="1352689"/>
            <a:ext cx="7658100" cy="5352911"/>
            <a:chOff x="685800" y="892175"/>
            <a:chExt cx="7772400" cy="5453063"/>
          </a:xfrm>
        </p:grpSpPr>
        <p:pic>
          <p:nvPicPr>
            <p:cNvPr id="2" name="Picture 1" descr="New OPO Registration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892175"/>
              <a:ext cx="7772400" cy="5072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60023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New OPO Registration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838200" y="1390183"/>
            <a:ext cx="7467600" cy="5239217"/>
            <a:chOff x="685800" y="892175"/>
            <a:chExt cx="7772400" cy="5453063"/>
          </a:xfrm>
        </p:grpSpPr>
        <p:pic>
          <p:nvPicPr>
            <p:cNvPr id="2" name="Picture 1" descr="New Supplier Registration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892175"/>
              <a:ext cx="7772400" cy="5072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60023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New Supplier Registration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838200" y="1390183"/>
            <a:ext cx="7467600" cy="5239217"/>
            <a:chOff x="685800" y="892175"/>
            <a:chExt cx="7772400" cy="5453063"/>
          </a:xfrm>
        </p:grpSpPr>
        <p:pic>
          <p:nvPicPr>
            <p:cNvPr id="2" name="Picture 1" descr="View OPO Details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892175"/>
              <a:ext cx="7772400" cy="5072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60023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View OPO Details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>
            <a:grpSpLocks noGrp="1" noUngrp="1" noChangeAspect="1"/>
          </p:cNvGrpSpPr>
          <p:nvPr/>
        </p:nvGrpSpPr>
        <p:grpSpPr>
          <a:xfrm>
            <a:off x="838200" y="1371600"/>
            <a:ext cx="7315200" cy="5132295"/>
            <a:chOff x="685800" y="892175"/>
            <a:chExt cx="7772400" cy="5453063"/>
          </a:xfrm>
        </p:grpSpPr>
        <p:pic>
          <p:nvPicPr>
            <p:cNvPr id="2" name="Picture 1" descr="View Supplier Details.jpg"/>
            <p:cNvPicPr>
              <a:picLocks noRot="1" noChangeAspect="1" noMove="1" noResize="1"/>
            </p:cNvPicPr>
            <p:nvPr isPhoto="1"/>
          </p:nvPicPr>
          <p:blipFill>
            <a:blip r:embed="rId2">
              <a:lum/>
            </a:blip>
            <a:stretch>
              <a:fillRect/>
            </a:stretch>
          </p:blipFill>
          <p:spPr>
            <a:xfrm>
              <a:off x="685800" y="892175"/>
              <a:ext cx="7772400" cy="5072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/>
            <p:cNvSpPr/>
            <p:nvPr/>
          </p:nvSpPr>
          <p:spPr>
            <a:xfrm>
              <a:off x="685800" y="6002338"/>
              <a:ext cx="77724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View Supplier Details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Advantages</a:t>
            </a:r>
            <a:r>
              <a:rPr lang="en-US" sz="3600" b="1" dirty="0" smtClean="0">
                <a:solidFill>
                  <a:schemeClr val="tx1"/>
                </a:solidFill>
                <a:latin typeface="Cambria" pitchFamily="18" charset="0"/>
              </a:rPr>
              <a:t>  of   </a:t>
            </a:r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Ne</a:t>
            </a:r>
            <a:r>
              <a:rPr lang="en-US" sz="3600" b="1" dirty="0" smtClean="0">
                <a:solidFill>
                  <a:schemeClr val="tx1"/>
                </a:solidFill>
                <a:latin typeface="Cambria" pitchFamily="18" charset="0"/>
              </a:rPr>
              <a:t>w  System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1018"/>
            <a:ext cx="8382000" cy="4653582"/>
          </a:xfrm>
        </p:spPr>
        <p:txBody>
          <a:bodyPr anchor="ctr"/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new system used in the company is more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time saving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than the existing one.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Minimum use of paper and other printing materials maintain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cost effectiveness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Less use of Papers and other stationary stuff make this system more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environmental friendly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real time data can be handled by this system, so it will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decrease the workload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of executives.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Disadvantages  of  New  System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44885"/>
            <a:ext cx="8382000" cy="4579715"/>
          </a:xfrm>
        </p:spPr>
        <p:txBody>
          <a:bodyPr anchor="ctr"/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New system works in client-server environment, so if the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server fails entire network collapse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Data stored in the system is not in the encrypted format therefore it will leave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some security issues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while storing the information.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Entire system is developed in the .NET Framework, so it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lack behind while running on other OS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which are other than WINDOWS.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Conclusion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4505849"/>
          </a:xfrm>
        </p:spPr>
        <p:txBody>
          <a:bodyPr anchor="ctr"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	This computerized system will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start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 new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era in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mentioned company environment, where each employee of the company is able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to use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this system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to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maintain and secure their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precious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information.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	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This information is store in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very friendly manner without wasting any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time and economic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resources on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stationary and printing 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materials, storage areas and man power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43999" cy="6877051"/>
            <a:chOff x="0" y="0"/>
            <a:chExt cx="9143999" cy="6877051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0"/>
              <a:ext cx="9143999" cy="68770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514600" y="2743200"/>
              <a:ext cx="5334000" cy="258532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bliqueTopLeft"/>
                <a:lightRig rig="threePt" dir="t"/>
              </a:scene3d>
              <a:sp3d extrusionH="57150">
                <a:bevelT w="82550" h="38100" prst="coolSlant"/>
              </a:sp3d>
            </a:bodyPr>
            <a:lstStyle/>
            <a:p>
              <a:pPr algn="ctr"/>
              <a:r>
                <a:rPr lang="en-US" sz="8100" b="1" dirty="0" smtClean="0">
                  <a:ln w="1905">
                    <a:solidFill>
                      <a:srgbClr val="FF0000"/>
                    </a:solidFill>
                  </a:ln>
                  <a:solidFill>
                    <a:srgbClr val="FF0000"/>
                  </a:solidFill>
                  <a:effectLst>
                    <a:innerShdw blurRad="63500" dist="50800" dir="10800000">
                      <a:prstClr val="black">
                        <a:alpha val="50000"/>
                      </a:prstClr>
                    </a:innerShdw>
                    <a:reflection blurRad="6350" stA="55000" endA="300" endPos="45500" dir="5400000" sy="-100000" algn="bl" rotWithShape="0"/>
                  </a:effectLst>
                  <a:latin typeface="Arial Black" pitchFamily="34" charset="0"/>
                  <a:cs typeface="Times New Roman" pitchFamily="18" charset="0"/>
                </a:rPr>
                <a:t>THANK YOU</a:t>
              </a:r>
              <a:endParaRPr lang="en-US" sz="8100" b="1" dirty="0">
                <a:ln w="1905">
                  <a:solidFill>
                    <a:srgbClr val="FF0000"/>
                  </a:solidFill>
                </a:ln>
                <a:solidFill>
                  <a:srgbClr val="FF0000"/>
                </a:solidFill>
                <a:effectLst>
                  <a:innerShdw blurRad="63500" dist="50800" dir="108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  <a:latin typeface="Arial Black" pitchFamily="34" charset="0"/>
                <a:cs typeface="Times New Roman" pitchFamily="18" charset="0"/>
              </a:endParaRPr>
            </a:p>
          </p:txBody>
        </p:sp>
      </p:grp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381000" y="1524000"/>
            <a:ext cx="8382000" cy="4800600"/>
          </a:xfrm>
          <a:prstGeom prst="rect">
            <a:avLst/>
          </a:prstGeom>
        </p:spPr>
        <p:txBody>
          <a:bodyPr numCol="1" anchor="ctr"/>
          <a:lstStyle/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The current system  is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too time consuming</a:t>
            </a: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The existing system makes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use lot of paper</a:t>
            </a: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It is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difficult to keep track of data</a:t>
            </a: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or make any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modification</a:t>
            </a: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in the stored data. Although another problem lies are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storage and printing materials</a:t>
            </a: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	So our main aim is to develop a system that will easily store such details in less time and uses no paper at all if possible.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smtClean="0">
                <a:solidFill>
                  <a:schemeClr val="tx1"/>
                </a:solidFill>
                <a:latin typeface="Cambria" pitchFamily="18" charset="0"/>
              </a:rPr>
              <a:t>Problem  Statement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allAtOnce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Overview  </a:t>
            </a:r>
            <a:r>
              <a:rPr sz="3600" b="1" smtClean="0">
                <a:solidFill>
                  <a:schemeClr val="tx1"/>
                </a:solidFill>
                <a:latin typeface="Cambria" pitchFamily="18" charset="0"/>
              </a:rPr>
              <a:t>of  the  </a:t>
            </a:r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System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1000" y="1594818"/>
            <a:ext cx="8382000" cy="4653582"/>
          </a:xfrm>
        </p:spPr>
        <p:txBody>
          <a:bodyPr numCol="1" anchor="ctr"/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client make requests towards company for the services which resulted in generation of OPR.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OPR then circulated to the company’s suppliers. suppliers submit their quotes. Company choose the best quote and send to the client.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On the approval of client company generates OPO and send its copy to both client and supplier.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All documentation is done in paper work mode.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Up Arrow Callout 21"/>
          <p:cNvSpPr/>
          <p:nvPr/>
        </p:nvSpPr>
        <p:spPr bwMode="auto">
          <a:xfrm>
            <a:off x="457200" y="2971800"/>
            <a:ext cx="8229600" cy="3810000"/>
          </a:xfrm>
          <a:prstGeom prst="upArrowCallout">
            <a:avLst>
              <a:gd name="adj1" fmla="val 2904"/>
              <a:gd name="adj2" fmla="val 5393"/>
              <a:gd name="adj3" fmla="val 5939"/>
              <a:gd name="adj4" fmla="val 91617"/>
            </a:avLst>
          </a:prstGeom>
          <a:noFill/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53000" y="762000"/>
            <a:ext cx="39624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  Block  Diagram  of  System</a:t>
            </a:r>
          </a:p>
        </p:txBody>
      </p:sp>
      <p:pic>
        <p:nvPicPr>
          <p:cNvPr id="11" name="Picture 10" descr="basics-of-supply-chain-management - Copy (2).jp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1371600" cy="1371600"/>
          </a:xfrm>
          <a:prstGeom prst="rect">
            <a:avLst/>
          </a:prstGeom>
        </p:spPr>
      </p:pic>
      <p:pic>
        <p:nvPicPr>
          <p:cNvPr id="12" name="Picture 11" descr="basics-of-supply-chain-management.jp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295400"/>
            <a:ext cx="1371600" cy="1371600"/>
          </a:xfrm>
          <a:prstGeom prst="rect">
            <a:avLst/>
          </a:prstGeom>
        </p:spPr>
      </p:pic>
      <p:pic>
        <p:nvPicPr>
          <p:cNvPr id="13" name="Picture 12" descr="downloa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1295400"/>
            <a:ext cx="1371600" cy="1371600"/>
          </a:xfrm>
          <a:prstGeom prst="rect">
            <a:avLst/>
          </a:prstGeom>
        </p:spPr>
      </p:pic>
      <p:pic>
        <p:nvPicPr>
          <p:cNvPr id="9" name="Picture 8" descr="484814169 - Copy.jpg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5257801"/>
            <a:ext cx="914400" cy="914400"/>
          </a:xfrm>
          <a:prstGeom prst="rect">
            <a:avLst/>
          </a:prstGeom>
        </p:spPr>
      </p:pic>
      <p:pic>
        <p:nvPicPr>
          <p:cNvPr id="10" name="Picture 9" descr="484814169.jpg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896100" y="5181601"/>
            <a:ext cx="914400" cy="914400"/>
          </a:xfrm>
          <a:prstGeom prst="rect">
            <a:avLst/>
          </a:prstGeom>
        </p:spPr>
      </p:pic>
      <p:pic>
        <p:nvPicPr>
          <p:cNvPr id="14" name="Picture 13" descr="mail_icon-black.png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3086100" y="5257801"/>
            <a:ext cx="914400" cy="914400"/>
          </a:xfrm>
          <a:prstGeom prst="rect">
            <a:avLst/>
          </a:prstGeom>
        </p:spPr>
      </p:pic>
      <p:pic>
        <p:nvPicPr>
          <p:cNvPr id="15" name="Picture 14" descr="quote_icon_101_128 - Copy.png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0" y="3429001"/>
            <a:ext cx="914400" cy="914400"/>
          </a:xfrm>
          <a:prstGeom prst="rect">
            <a:avLst/>
          </a:prstGeom>
        </p:spPr>
      </p:pic>
      <p:pic>
        <p:nvPicPr>
          <p:cNvPr id="16" name="Picture 15" descr="quote_icon_101_128.png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19900" y="3429001"/>
            <a:ext cx="914400" cy="914400"/>
          </a:xfrm>
          <a:prstGeom prst="rect">
            <a:avLst/>
          </a:prstGeom>
        </p:spPr>
      </p:pic>
      <p:pic>
        <p:nvPicPr>
          <p:cNvPr id="18" name="Picture 17" descr="transforming_supply_chain_acer_fedex.jp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3429000"/>
            <a:ext cx="914400" cy="914400"/>
          </a:xfrm>
          <a:prstGeom prst="rect">
            <a:avLst/>
          </a:prstGeom>
        </p:spPr>
      </p:pic>
      <p:pic>
        <p:nvPicPr>
          <p:cNvPr id="19" name="Picture 18" descr="download (1).jpg"/>
          <p:cNvPicPr>
            <a:picLocks/>
          </p:cNvPicPr>
          <p:nvPr/>
        </p:nvPicPr>
        <p:blipFill>
          <a:blip r:embed="rId11"/>
          <a:srcRect r="8333"/>
          <a:stretch>
            <a:fillRect/>
          </a:stretch>
        </p:blipFill>
        <p:spPr>
          <a:xfrm>
            <a:off x="1333500" y="5257801"/>
            <a:ext cx="914400" cy="914400"/>
          </a:xfrm>
          <a:prstGeom prst="rect">
            <a:avLst/>
          </a:prstGeom>
        </p:spPr>
      </p:pic>
      <p:pic>
        <p:nvPicPr>
          <p:cNvPr id="20" name="Picture 19" descr="transforming_supply_chain_acer_fedex.jp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300" y="3429001"/>
            <a:ext cx="914400" cy="914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1303" y="2664023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Customer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9000" y="2667000"/>
            <a:ext cx="2249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Agri Chemicals Limited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10028" y="2206823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Send OPO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00800" y="4343400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Select Best Quote for Customer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724400" y="4343401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Receive Quotes from Suppliers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1800" y="4343400"/>
            <a:ext cx="144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Generate OPR Document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0600" y="43434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Receive Order from Customer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81800" y="6182380"/>
            <a:ext cx="137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Ship order to Customer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00600" y="618238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Receive Order from Supplier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90800" y="6172200"/>
            <a:ext cx="2057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Mail the OPO to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Supplier &amp; Customer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66801" y="6172200"/>
            <a:ext cx="1523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Generate OPO Document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43800" y="266700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Supplier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10109" y="1902023"/>
            <a:ext cx="1876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Approve Quotation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09800" y="1292423"/>
            <a:ext cx="121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Send Order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6401" y="1676401"/>
            <a:ext cx="1600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Send Quotation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550258" y="137160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Send OPR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68703" y="1597223"/>
            <a:ext cx="1588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Send Quotation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981200" y="1597223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981200" y="1902023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2057400" y="2511623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2057400" y="2206823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334000" y="2284412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334000" y="1676400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62600" y="1978223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Send OPO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334000" y="1981200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/>
          <p:cNvSpPr/>
          <p:nvPr/>
        </p:nvSpPr>
        <p:spPr bwMode="auto">
          <a:xfrm>
            <a:off x="4267200" y="3810000"/>
            <a:ext cx="5334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2" name="Right Arrow 51"/>
          <p:cNvSpPr/>
          <p:nvPr/>
        </p:nvSpPr>
        <p:spPr bwMode="auto">
          <a:xfrm>
            <a:off x="4267200" y="5638800"/>
            <a:ext cx="5334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3" name="Right Arrow 52"/>
          <p:cNvSpPr/>
          <p:nvPr/>
        </p:nvSpPr>
        <p:spPr bwMode="auto">
          <a:xfrm>
            <a:off x="2438400" y="5638800"/>
            <a:ext cx="5334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4" name="Right Arrow 53"/>
          <p:cNvSpPr/>
          <p:nvPr/>
        </p:nvSpPr>
        <p:spPr bwMode="auto">
          <a:xfrm>
            <a:off x="2438400" y="3810000"/>
            <a:ext cx="5334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6172200" y="3810000"/>
            <a:ext cx="5334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56" name="Right Arrow 55"/>
          <p:cNvSpPr/>
          <p:nvPr/>
        </p:nvSpPr>
        <p:spPr bwMode="auto">
          <a:xfrm>
            <a:off x="6096000" y="5638800"/>
            <a:ext cx="5334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cxnSp>
        <p:nvCxnSpPr>
          <p:cNvPr id="58" name="Elbow Connector 57"/>
          <p:cNvCxnSpPr/>
          <p:nvPr/>
        </p:nvCxnSpPr>
        <p:spPr>
          <a:xfrm rot="5400000">
            <a:off x="4471660" y="2185659"/>
            <a:ext cx="391181" cy="5753100"/>
          </a:xfrm>
          <a:prstGeom prst="bentConnector3">
            <a:avLst>
              <a:gd name="adj1" fmla="val 32557"/>
            </a:avLst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8" grpId="0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Limitations  of</a:t>
            </a:r>
            <a:r>
              <a:rPr lang="en-US" sz="3600" b="1" dirty="0" smtClean="0">
                <a:solidFill>
                  <a:schemeClr val="tx1"/>
                </a:solidFill>
                <a:latin typeface="Cambria" pitchFamily="18" charset="0"/>
              </a:rPr>
              <a:t>  Existing  System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1018"/>
            <a:ext cx="8382000" cy="4653582"/>
          </a:xfrm>
        </p:spPr>
        <p:txBody>
          <a:bodyPr anchor="ctr"/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security of the data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is most common concern with the previous system.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previous system is more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time, space 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&amp;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money consuming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because of data storage.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Storage of data and process of maintaining data is very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lengthy and bulky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 nature.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System is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not suitable from environmental point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of view.</a:t>
            </a:r>
            <a:endParaRPr lang="en-US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Requirement   Analysis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1"/>
            <a:ext cx="8382000" cy="4653582"/>
          </a:xfrm>
        </p:spPr>
        <p:txBody>
          <a:bodyPr anchor="ctr"/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The administrator can 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view day to day activities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of executive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in the company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The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executives can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Create, Edit and 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Print the OPO and supplier details</a:t>
            </a:r>
            <a:r>
              <a:rPr lang="en-US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The administrator should 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and Control all executives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of the company.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Ability to </a:t>
            </a:r>
            <a:r>
              <a:rPr lang="en-US" sz="24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</a:t>
            </a: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pload excel file sheets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in GridView to save the time and efforts of executives.</a:t>
            </a:r>
          </a:p>
        </p:txBody>
      </p:sp>
    </p:spTree>
    <p:extLst>
      <p:ext uri="{BB962C8B-B14F-4D97-AF65-F5344CB8AC3E}">
        <p14:creationId xmlns:p14="http://schemas.microsoft.com/office/powerpoint/2010/main" xmlns="" val="405960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smtClean="0">
                <a:solidFill>
                  <a:schemeClr val="tx1"/>
                </a:solidFill>
                <a:latin typeface="Cambria" pitchFamily="18" charset="0"/>
              </a:rPr>
              <a:t>Proposed  System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1"/>
            <a:ext cx="8382000" cy="4801314"/>
          </a:xfrm>
        </p:spPr>
        <p:txBody>
          <a:bodyPr anchor="ctr"/>
          <a:lstStyle/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Proposed system store historical data in electronic data form instead of paper work data which happened in the past.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Proposed system works in following way :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Client Side System :</a:t>
            </a:r>
          </a:p>
          <a:p>
            <a:pPr marL="974725" lvl="1" indent="-457200" algn="just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Variety of forms to store information</a:t>
            </a:r>
          </a:p>
          <a:p>
            <a:pPr marL="457200" indent="-457200" algn="just">
              <a:lnSpc>
                <a:spcPct val="150000"/>
              </a:lnSpc>
              <a:buFont typeface="Wingdings" pitchFamily="2" charset="2"/>
              <a:buChar char="q"/>
            </a:pPr>
            <a:r>
              <a:rPr lang="en-US" sz="2400" smtClean="0">
                <a:latin typeface="Verdana" pitchFamily="34" charset="0"/>
                <a:ea typeface="Verdana" pitchFamily="34" charset="0"/>
                <a:cs typeface="Verdana" pitchFamily="34" charset="0"/>
              </a:rPr>
              <a:t>Server </a:t>
            </a:r>
            <a:r>
              <a:rPr lang="en-US" sz="2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Side System :</a:t>
            </a:r>
          </a:p>
          <a:p>
            <a:pPr marL="974725" lvl="1" indent="-457200" algn="just">
              <a:lnSpc>
                <a:spcPct val="150000"/>
              </a:lnSpc>
              <a:buNone/>
            </a:pPr>
            <a:r>
              <a:rPr lang="en-US" sz="24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Obtaining employee activities on day to day basis</a:t>
            </a:r>
            <a:endParaRPr lang="en-US" sz="2400" dirty="0">
              <a:solidFill>
                <a:srgbClr val="FF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596012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4202"/>
            <a:ext cx="8382000" cy="498598"/>
          </a:xfrm>
        </p:spPr>
        <p:txBody>
          <a:bodyPr/>
          <a:lstStyle/>
          <a:p>
            <a:r>
              <a:rPr sz="3600" b="1" dirty="0" smtClean="0">
                <a:solidFill>
                  <a:schemeClr val="tx1"/>
                </a:solidFill>
                <a:latin typeface="Cambria" pitchFamily="18" charset="0"/>
              </a:rPr>
              <a:t>System  Design</a:t>
            </a:r>
            <a:endParaRPr lang="en-US" sz="36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495800" y="762000"/>
            <a:ext cx="4419600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0" marR="0" lvl="0" indent="0" algn="l" defTabSz="9143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-150" normalizeH="0" baseline="0" noProof="0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mbria" pitchFamily="18" charset="0"/>
                <a:cs typeface="Times New Roman" pitchFamily="18" charset="0"/>
              </a:rPr>
              <a:t>System  Architecture  Diagram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3677094" y="3504406"/>
            <a:ext cx="1295400" cy="1448594"/>
          </a:xfrm>
          <a:prstGeom prst="can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Agri Chemical Ltd.</a:t>
            </a:r>
          </a:p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ysClr val="windowText" lastClr="0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Database</a:t>
            </a:r>
          </a:p>
        </p:txBody>
      </p:sp>
      <p:sp>
        <p:nvSpPr>
          <p:cNvPr id="29" name="Cloud 28"/>
          <p:cNvSpPr/>
          <p:nvPr/>
        </p:nvSpPr>
        <p:spPr bwMode="auto">
          <a:xfrm>
            <a:off x="2610294" y="1905000"/>
            <a:ext cx="3200400" cy="762000"/>
          </a:xfrm>
          <a:prstGeom prst="cloud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1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1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SQL Server 2008 R2</a:t>
            </a:r>
          </a:p>
        </p:txBody>
      </p:sp>
      <p:pic>
        <p:nvPicPr>
          <p:cNvPr id="30" name="Picture 29" descr="bce29d40d69e6a5f274890b2b3959992-computer.png"/>
          <p:cNvPicPr>
            <a:picLocks noChangeAspect="1"/>
          </p:cNvPicPr>
          <p:nvPr/>
        </p:nvPicPr>
        <p:blipFill>
          <a:blip r:embed="rId2"/>
          <a:srcRect b="40625"/>
          <a:stretch>
            <a:fillRect/>
          </a:stretch>
        </p:blipFill>
        <p:spPr>
          <a:xfrm>
            <a:off x="933894" y="5191780"/>
            <a:ext cx="1143000" cy="762000"/>
          </a:xfrm>
          <a:prstGeom prst="rect">
            <a:avLst/>
          </a:prstGeom>
          <a:noFill/>
        </p:spPr>
      </p:pic>
      <p:pic>
        <p:nvPicPr>
          <p:cNvPr id="31" name="Picture 30" descr="bce29d40d69e6a5f274890b2b3959992-computer.png"/>
          <p:cNvPicPr>
            <a:picLocks noChangeAspect="1"/>
          </p:cNvPicPr>
          <p:nvPr/>
        </p:nvPicPr>
        <p:blipFill>
          <a:blip r:embed="rId2"/>
          <a:srcRect b="40625"/>
          <a:stretch>
            <a:fillRect/>
          </a:stretch>
        </p:blipFill>
        <p:spPr>
          <a:xfrm>
            <a:off x="6953694" y="2743200"/>
            <a:ext cx="1055076" cy="762000"/>
          </a:xfrm>
          <a:prstGeom prst="rect">
            <a:avLst/>
          </a:prstGeom>
          <a:noFill/>
        </p:spPr>
      </p:pic>
      <p:pic>
        <p:nvPicPr>
          <p:cNvPr id="32" name="Picture 31" descr="user_m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094" y="1600200"/>
            <a:ext cx="1066800" cy="1066800"/>
          </a:xfrm>
          <a:prstGeom prst="rect">
            <a:avLst/>
          </a:prstGeom>
          <a:noFill/>
        </p:spPr>
      </p:pic>
      <p:pic>
        <p:nvPicPr>
          <p:cNvPr id="34" name="Picture 33" descr="user_ma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94" y="5105400"/>
            <a:ext cx="1066800" cy="1066800"/>
          </a:xfrm>
          <a:prstGeom prst="rect">
            <a:avLst/>
          </a:prstGeom>
          <a:noFill/>
        </p:spPr>
      </p:pic>
      <p:pic>
        <p:nvPicPr>
          <p:cNvPr id="39" name="Picture 38" descr="reports-icon.png"/>
          <p:cNvPicPr>
            <a:picLocks noChangeAspect="1"/>
          </p:cNvPicPr>
          <p:nvPr/>
        </p:nvPicPr>
        <p:blipFill>
          <a:blip r:embed="rId4" cstate="print"/>
          <a:srcRect r="21429"/>
          <a:stretch>
            <a:fillRect/>
          </a:stretch>
        </p:blipFill>
        <p:spPr>
          <a:xfrm>
            <a:off x="629094" y="3352800"/>
            <a:ext cx="609600" cy="775855"/>
          </a:xfrm>
          <a:prstGeom prst="rect">
            <a:avLst/>
          </a:prstGeom>
          <a:noFill/>
        </p:spPr>
      </p:pic>
      <p:pic>
        <p:nvPicPr>
          <p:cNvPr id="45" name="Picture 44" descr="reports-icon.png"/>
          <p:cNvPicPr>
            <a:picLocks noChangeAspect="1"/>
          </p:cNvPicPr>
          <p:nvPr/>
        </p:nvPicPr>
        <p:blipFill>
          <a:blip r:embed="rId4" cstate="print"/>
          <a:srcRect r="21429"/>
          <a:stretch>
            <a:fillRect/>
          </a:stretch>
        </p:blipFill>
        <p:spPr>
          <a:xfrm>
            <a:off x="1848294" y="3352800"/>
            <a:ext cx="609600" cy="775855"/>
          </a:xfrm>
          <a:prstGeom prst="rect">
            <a:avLst/>
          </a:prstGeom>
          <a:noFill/>
        </p:spPr>
      </p:pic>
      <p:pic>
        <p:nvPicPr>
          <p:cNvPr id="48" name="Picture 47" descr="application-windows-icon.jpg"/>
          <p:cNvPicPr>
            <a:picLocks noChangeAspect="1"/>
          </p:cNvPicPr>
          <p:nvPr/>
        </p:nvPicPr>
        <p:blipFill>
          <a:blip r:embed="rId5" cstate="print"/>
          <a:srcRect l="18113" t="34938" r="30566" b="20596"/>
          <a:stretch>
            <a:fillRect/>
          </a:stretch>
        </p:blipFill>
        <p:spPr>
          <a:xfrm>
            <a:off x="6877494" y="5257800"/>
            <a:ext cx="1189653" cy="762000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998354" y="2587823"/>
            <a:ext cx="1154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Employees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rot="5400000">
            <a:off x="971994" y="2933700"/>
            <a:ext cx="381000" cy="304800"/>
          </a:xfrm>
          <a:prstGeom prst="straightConnector1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rot="16200000" flipH="1">
            <a:off x="1733994" y="2933701"/>
            <a:ext cx="381000" cy="304800"/>
          </a:xfrm>
          <a:prstGeom prst="straightConnector1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91494" y="6096000"/>
            <a:ext cx="1409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Administrator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267894" y="6019800"/>
            <a:ext cx="2475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Manage Employee details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and View their activities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0477" y="6029980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Client Side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Desktop Application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733875" y="4114800"/>
            <a:ext cx="800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OPR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Details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0494" y="4114800"/>
            <a:ext cx="930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Supplier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Details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96494" y="3581400"/>
            <a:ext cx="1973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Server Side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Desktop Application</a:t>
            </a:r>
            <a:endParaRPr lang="en-US" sz="1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69" name="Elbow Connector 68"/>
          <p:cNvCxnSpPr/>
          <p:nvPr/>
        </p:nvCxnSpPr>
        <p:spPr>
          <a:xfrm rot="16200000" flipH="1">
            <a:off x="1499755" y="4014765"/>
            <a:ext cx="1588" cy="1268459"/>
          </a:xfrm>
          <a:prstGeom prst="bentConnector3">
            <a:avLst>
              <a:gd name="adj1" fmla="val 10098366"/>
            </a:avLst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 flipH="1" flipV="1">
            <a:off x="1352994" y="4925081"/>
            <a:ext cx="228600" cy="1588"/>
          </a:xfrm>
          <a:prstGeom prst="line">
            <a:avLst/>
          </a:prstGeom>
          <a:noFill/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/>
          <p:cNvCxnSpPr/>
          <p:nvPr/>
        </p:nvCxnSpPr>
        <p:spPr>
          <a:xfrm rot="5400000" flipH="1" flipV="1">
            <a:off x="1124396" y="3467102"/>
            <a:ext cx="2819399" cy="914399"/>
          </a:xfrm>
          <a:prstGeom prst="bentConnector3">
            <a:avLst>
              <a:gd name="adj1" fmla="val 0"/>
            </a:avLst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hape 91"/>
          <p:cNvCxnSpPr/>
          <p:nvPr/>
        </p:nvCxnSpPr>
        <p:spPr>
          <a:xfrm rot="5400000">
            <a:off x="1119304" y="3548390"/>
            <a:ext cx="3058180" cy="1143000"/>
          </a:xfrm>
          <a:prstGeom prst="bentConnector3">
            <a:avLst>
              <a:gd name="adj1" fmla="val 99834"/>
            </a:avLst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rot="5400000">
            <a:off x="3714399" y="3085306"/>
            <a:ext cx="838200" cy="1589"/>
          </a:xfrm>
          <a:prstGeom prst="straightConnector1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rot="5400000" flipH="1" flipV="1">
            <a:off x="4013501" y="3079607"/>
            <a:ext cx="850392" cy="793"/>
          </a:xfrm>
          <a:prstGeom prst="straightConnector1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rot="5400000" flipH="1" flipV="1">
            <a:off x="7029894" y="4648200"/>
            <a:ext cx="914400" cy="1588"/>
          </a:xfrm>
          <a:prstGeom prst="straightConnector1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5886894" y="5638800"/>
            <a:ext cx="838200" cy="1588"/>
          </a:xfrm>
          <a:prstGeom prst="straightConnector1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Elbow Connector 138"/>
          <p:cNvCxnSpPr>
            <a:stCxn id="31" idx="0"/>
          </p:cNvCxnSpPr>
          <p:nvPr/>
        </p:nvCxnSpPr>
        <p:spPr>
          <a:xfrm rot="16200000" flipV="1">
            <a:off x="6379263" y="1641231"/>
            <a:ext cx="533400" cy="1670538"/>
          </a:xfrm>
          <a:prstGeom prst="bentConnector2">
            <a:avLst/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Elbow Connector 141"/>
          <p:cNvCxnSpPr/>
          <p:nvPr/>
        </p:nvCxnSpPr>
        <p:spPr>
          <a:xfrm>
            <a:off x="5277294" y="2514600"/>
            <a:ext cx="1676400" cy="609600"/>
          </a:xfrm>
          <a:prstGeom prst="bentConnector3">
            <a:avLst>
              <a:gd name="adj1" fmla="val -475"/>
            </a:avLst>
          </a:prstGeom>
          <a:noFill/>
          <a:ln w="1905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4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5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28" grpId="0" animBg="1"/>
      <p:bldP spid="29" grpId="0" animBg="1"/>
      <p:bldP spid="50" grpId="0"/>
      <p:bldP spid="60" grpId="0"/>
      <p:bldP spid="61" grpId="0"/>
      <p:bldP spid="62" grpId="0"/>
      <p:bldP spid="63" grpId="0"/>
      <p:bldP spid="66" grpId="0"/>
      <p:bldP spid="67" grpId="0"/>
    </p:bldLst>
  </p:timing>
</p:sld>
</file>

<file path=ppt/theme/theme1.xml><?xml version="1.0" encoding="utf-8"?>
<a:theme xmlns:a="http://schemas.openxmlformats.org/drawingml/2006/main" name="Professional Them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1_Theme1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5_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1_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2_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Simple Theme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99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3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3_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Theme1">
  <a:themeElements>
    <a:clrScheme name="Standarddesign 1">
      <a:dk1>
        <a:srgbClr val="000000"/>
      </a:dk1>
      <a:lt1>
        <a:srgbClr val="FFFFFF"/>
      </a:lt1>
      <a:dk2>
        <a:srgbClr val="4C7013"/>
      </a:dk2>
      <a:lt2>
        <a:srgbClr val="0061B2"/>
      </a:lt2>
      <a:accent1>
        <a:srgbClr val="FEA501"/>
      </a:accent1>
      <a:accent2>
        <a:srgbClr val="C8A058"/>
      </a:accent2>
      <a:accent3>
        <a:srgbClr val="FFFFFF"/>
      </a:accent3>
      <a:accent4>
        <a:srgbClr val="000000"/>
      </a:accent4>
      <a:accent5>
        <a:srgbClr val="FECFAA"/>
      </a:accent5>
      <a:accent6>
        <a:srgbClr val="B5914F"/>
      </a:accent6>
      <a:hlink>
        <a:srgbClr val="C40505"/>
      </a:hlink>
      <a:folHlink>
        <a:srgbClr val="919191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4C7013"/>
        </a:dk2>
        <a:lt2>
          <a:srgbClr val="0061B2"/>
        </a:lt2>
        <a:accent1>
          <a:srgbClr val="FEA501"/>
        </a:accent1>
        <a:accent2>
          <a:srgbClr val="C8A058"/>
        </a:accent2>
        <a:accent3>
          <a:srgbClr val="FFFFFF"/>
        </a:accent3>
        <a:accent4>
          <a:srgbClr val="000000"/>
        </a:accent4>
        <a:accent5>
          <a:srgbClr val="FECFAA"/>
        </a:accent5>
        <a:accent6>
          <a:srgbClr val="B5914F"/>
        </a:accent6>
        <a:hlink>
          <a:srgbClr val="C40505"/>
        </a:hlink>
        <a:folHlink>
          <a:srgbClr val="91919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White with Courier font for code slides">
  <a:themeElements>
    <a:clrScheme name="Blue Template-Template">
      <a:dk1>
        <a:srgbClr val="000000"/>
      </a:dk1>
      <a:lt1>
        <a:srgbClr val="FFFFFF"/>
      </a:lt1>
      <a:dk2>
        <a:srgbClr val="050595"/>
      </a:dk2>
      <a:lt2>
        <a:srgbClr val="FFFFFF"/>
      </a:lt2>
      <a:accent1>
        <a:srgbClr val="FFC000"/>
      </a:accent1>
      <a:accent2>
        <a:srgbClr val="3497AE"/>
      </a:accent2>
      <a:accent3>
        <a:srgbClr val="DF8045"/>
      </a:accent3>
      <a:accent4>
        <a:srgbClr val="7DCC2E"/>
      </a:accent4>
      <a:accent5>
        <a:srgbClr val="FF9929"/>
      </a:accent5>
      <a:accent6>
        <a:srgbClr val="7D3DA1"/>
      </a:accent6>
      <a:hlink>
        <a:srgbClr val="F3EB4F"/>
      </a:hlink>
      <a:folHlink>
        <a:srgbClr val="7DDD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square" lIns="109728" tIns="54864" rIns="109728" bIns="54864" numCol="1" rtlCol="0" anchor="ctr" anchorCtr="0" compatLnSpc="1">
        <a:prstTxWarp prst="textNoShape">
          <a:avLst/>
        </a:prstTxWarp>
      </a:bodyPr>
      <a:lstStyle>
        <a:defPPr marL="0" marR="0" indent="0" algn="ctr" defTabSz="10969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800" b="0" i="0" u="none" strike="noStrike" cap="none" normalizeH="0" baseline="0" dirty="0" smtClean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Segoe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Professional Theme</Template>
  <TotalTime>1784</TotalTime>
  <Words>749</Words>
  <Application>Microsoft Office PowerPoint</Application>
  <PresentationFormat>On-screen Show (4:3)</PresentationFormat>
  <Paragraphs>154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27</vt:i4>
      </vt:variant>
    </vt:vector>
  </HeadingPairs>
  <TitlesOfParts>
    <vt:vector size="48" baseType="lpstr">
      <vt:lpstr>Arial</vt:lpstr>
      <vt:lpstr>Times New Roman</vt:lpstr>
      <vt:lpstr>Verdana</vt:lpstr>
      <vt:lpstr>Cambria</vt:lpstr>
      <vt:lpstr>Wingdings</vt:lpstr>
      <vt:lpstr>Segoe</vt:lpstr>
      <vt:lpstr>Calibri</vt:lpstr>
      <vt:lpstr>Arial Black</vt:lpstr>
      <vt:lpstr>Courier New</vt:lpstr>
      <vt:lpstr>Professional Theme</vt:lpstr>
      <vt:lpstr>White with Courier font for code slides</vt:lpstr>
      <vt:lpstr>1_White with Courier font for code slides</vt:lpstr>
      <vt:lpstr>2_White with Courier font for code slides</vt:lpstr>
      <vt:lpstr>Simple Theme</vt:lpstr>
      <vt:lpstr>3_White with Courier font for code slides</vt:lpstr>
      <vt:lpstr>Theme1</vt:lpstr>
      <vt:lpstr>Office Theme</vt:lpstr>
      <vt:lpstr>4_White with Courier font for code slides</vt:lpstr>
      <vt:lpstr>1_Theme1</vt:lpstr>
      <vt:lpstr>1_Office Theme</vt:lpstr>
      <vt:lpstr>5_White with Courier font for code slides</vt:lpstr>
      <vt:lpstr>INFORMATION  SYSTEM  for  LIAISON  COMPANY</vt:lpstr>
      <vt:lpstr>Introduction </vt:lpstr>
      <vt:lpstr>Problem  Statement</vt:lpstr>
      <vt:lpstr>Overview  of  the  System</vt:lpstr>
      <vt:lpstr>Slide 5</vt:lpstr>
      <vt:lpstr>Limitations  of  Existing  System</vt:lpstr>
      <vt:lpstr>Requirement   Analysis</vt:lpstr>
      <vt:lpstr>Proposed  System</vt:lpstr>
      <vt:lpstr>System  Design</vt:lpstr>
      <vt:lpstr>Slide 10</vt:lpstr>
      <vt:lpstr>Slide 11</vt:lpstr>
      <vt:lpstr>Slide 12</vt:lpstr>
      <vt:lpstr>Technologies   Used</vt:lpstr>
      <vt:lpstr>Technical   Requirements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Advantages  of   New  System</vt:lpstr>
      <vt:lpstr>Disadvantages  of  New  System</vt:lpstr>
      <vt:lpstr>Conclusion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 SYSTEM  for LIASION  COMPANY</dc:title>
  <dc:creator>Manish</dc:creator>
  <cp:lastModifiedBy>Manish</cp:lastModifiedBy>
  <cp:revision>326</cp:revision>
  <dcterms:created xsi:type="dcterms:W3CDTF">2012-09-25T01:12:19Z</dcterms:created>
  <dcterms:modified xsi:type="dcterms:W3CDTF">2015-11-29T14:08:30Z</dcterms:modified>
</cp:coreProperties>
</file>